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2021/12/3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3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2021/12/3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81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2021/12/3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79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2021/12/3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96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2021/12/3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24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2021/12/3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20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2021/12/3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05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2021/12/3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42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2021/12/3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19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2021/12/3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25C-F331-4C29-A7FB-3C238016F94F}" type="datetimeFigureOut">
              <a:rPr kumimoji="1" lang="ja-JP" altLang="en-US" smtClean="0"/>
              <a:t>2021/12/3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38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6725C-F331-4C29-A7FB-3C238016F94F}" type="datetimeFigureOut">
              <a:rPr kumimoji="1" lang="ja-JP" altLang="en-US" smtClean="0"/>
              <a:t>2021/12/3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2152A-3FE8-4145-A3A9-D44682D41D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79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サーバ交換作業</a:t>
            </a:r>
            <a:br>
              <a:rPr lang="en-US" altLang="ja-JP" dirty="0"/>
            </a:br>
            <a:r>
              <a:rPr lang="ja-JP" altLang="en-US" dirty="0"/>
              <a:t>進捗状況表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882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266952"/>
              </p:ext>
            </p:extLst>
          </p:nvPr>
        </p:nvGraphicFramePr>
        <p:xfrm>
          <a:off x="114273" y="3160223"/>
          <a:ext cx="11933508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636">
                  <a:extLst>
                    <a:ext uri="{9D8B030D-6E8A-4147-A177-3AD203B41FA5}">
                      <a16:colId xmlns:a16="http://schemas.microsoft.com/office/drawing/2014/main" val="2573311862"/>
                    </a:ext>
                  </a:extLst>
                </a:gridCol>
                <a:gridCol w="856282">
                  <a:extLst>
                    <a:ext uri="{9D8B030D-6E8A-4147-A177-3AD203B41FA5}">
                      <a16:colId xmlns:a16="http://schemas.microsoft.com/office/drawing/2014/main" val="1616033997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288402497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2889910554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477348947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1820922585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4032656894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2697464233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3309322353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2191244586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2510983019"/>
                    </a:ext>
                  </a:extLst>
                </a:gridCol>
                <a:gridCol w="994459">
                  <a:extLst>
                    <a:ext uri="{9D8B030D-6E8A-4147-A177-3AD203B41FA5}">
                      <a16:colId xmlns:a16="http://schemas.microsoft.com/office/drawing/2014/main" val="16366863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Phase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20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旧サーバ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管理者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634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新サーバ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管理者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0041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DNS </a:t>
                      </a:r>
                      <a:r>
                        <a:rPr kumimoji="1" lang="ja-JP" altLang="en-US" dirty="0"/>
                        <a:t>班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197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WWW </a:t>
                      </a:r>
                      <a:r>
                        <a:rPr kumimoji="1" lang="ja-JP" altLang="en-US" dirty="0"/>
                        <a:t>班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281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Mail </a:t>
                      </a:r>
                      <a:r>
                        <a:rPr kumimoji="1" lang="ja-JP" altLang="en-US" dirty="0"/>
                        <a:t>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33511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14273" y="54847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旧サーバ名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4273" y="159364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新サーバ名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4272" y="965479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ika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4271" y="207066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tako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039072" y="96195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tako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039071" y="2067139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ika</a:t>
            </a:r>
            <a:endParaRPr kumimoji="1" lang="ja-JP" altLang="en-US" dirty="0"/>
          </a:p>
        </p:txBody>
      </p:sp>
      <p:cxnSp>
        <p:nvCxnSpPr>
          <p:cNvPr id="15" name="直線矢印コネクタ 14"/>
          <p:cNvCxnSpPr>
            <a:stCxn id="9" idx="3"/>
            <a:endCxn id="11" idx="1"/>
          </p:cNvCxnSpPr>
          <p:nvPr/>
        </p:nvCxnSpPr>
        <p:spPr>
          <a:xfrm flipV="1">
            <a:off x="609921" y="1146618"/>
            <a:ext cx="7429151" cy="35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10" idx="3"/>
            <a:endCxn id="12" idx="1"/>
          </p:cNvCxnSpPr>
          <p:nvPr/>
        </p:nvCxnSpPr>
        <p:spPr>
          <a:xfrm flipV="1">
            <a:off x="760602" y="2251805"/>
            <a:ext cx="7278469" cy="35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11" idx="3"/>
          </p:cNvCxnSpPr>
          <p:nvPr/>
        </p:nvCxnSpPr>
        <p:spPr>
          <a:xfrm>
            <a:off x="8685403" y="1146618"/>
            <a:ext cx="30860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12" idx="3"/>
          </p:cNvCxnSpPr>
          <p:nvPr/>
        </p:nvCxnSpPr>
        <p:spPr>
          <a:xfrm>
            <a:off x="8534720" y="2251805"/>
            <a:ext cx="317791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728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</TotalTime>
  <Words>35</Words>
  <Application>Microsoft Office PowerPoint</Application>
  <PresentationFormat>ワイド画面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サーバ交換作業 進捗状況表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サーバ交換作業</dc:title>
  <dc:creator>Takahashi Yoshiyuki</dc:creator>
  <cp:lastModifiedBy>Takahashi Yoshiyuki</cp:lastModifiedBy>
  <cp:revision>57</cp:revision>
  <dcterms:created xsi:type="dcterms:W3CDTF">2020-11-26T00:17:06Z</dcterms:created>
  <dcterms:modified xsi:type="dcterms:W3CDTF">2021-12-03T03:42:20Z</dcterms:modified>
</cp:coreProperties>
</file>