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80" r:id="rId5"/>
    <p:sldId id="281" r:id="rId6"/>
    <p:sldId id="282" r:id="rId7"/>
    <p:sldId id="275" r:id="rId8"/>
    <p:sldId id="277" r:id="rId9"/>
    <p:sldId id="276" r:id="rId10"/>
    <p:sldId id="279" r:id="rId11"/>
    <p:sldId id="283" r:id="rId12"/>
    <p:sldId id="284" r:id="rId13"/>
    <p:sldId id="278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 varScale="1">
        <p:scale>
          <a:sx n="69" d="100"/>
          <a:sy n="69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E164A-E6D6-4A75-964F-B27A23C4C6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03E5B-1FCA-41DC-A897-301C9ACA769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新しいプロジェクト新設可能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このあたりタイトルがいっちしていない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研究に必要なだと範囲が狭い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範囲が狭い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ＩＰ管理や無線ＬＡＮなど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tako</a:t>
            </a:r>
            <a:r>
              <a:rPr kumimoji="1" lang="en-US" altLang="ja-JP" dirty="0" smtClean="0"/>
              <a:t>  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バックアップ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4F9834-0067-4922-ADB3-F7095C03BDA2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2C4782-2B32-478E-9EC8-12140886C6B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kumimoji="1" lang="en-US" altLang="ja-JP" sz="8000" dirty="0" smtClean="0">
                <a:solidFill>
                  <a:schemeClr val="tx1"/>
                </a:solidFill>
              </a:rPr>
              <a:t>Welcome to ITPASS</a:t>
            </a:r>
            <a:endParaRPr kumimoji="1" lang="ja-JP" altLang="en-US" sz="8000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17898" y="5105424"/>
            <a:ext cx="7854696" cy="1752600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神戸大学　大学院　理学研究科　</a:t>
            </a:r>
            <a:r>
              <a:rPr lang="ja-JP" altLang="en-US" sz="2400" dirty="0" smtClean="0"/>
              <a:t>地球惑星科学専攻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地球および惑星大気科学研究室 </a:t>
            </a:r>
            <a:r>
              <a:rPr lang="en-US" altLang="ja-JP" sz="2400" dirty="0" smtClean="0"/>
              <a:t>M</a:t>
            </a:r>
            <a:r>
              <a:rPr lang="ja-JP" altLang="en-US" sz="2400" dirty="0" smtClean="0"/>
              <a:t>２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島津　通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環境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対外公開サーバ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サーバ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i</a:t>
            </a:r>
            <a:r>
              <a:rPr kumimoji="1" lang="en-US" altLang="ja-JP" dirty="0" err="1" smtClean="0"/>
              <a:t>ka-itpass</a:t>
            </a:r>
            <a:r>
              <a:rPr kumimoji="1" lang="en-US" altLang="ja-JP" dirty="0" smtClean="0"/>
              <a:t>:  ITPASS </a:t>
            </a:r>
            <a:r>
              <a:rPr kumimoji="1" lang="ja-JP" altLang="en-US" dirty="0" smtClean="0"/>
              <a:t>サーバ本体</a:t>
            </a:r>
            <a:endParaRPr kumimoji="1" lang="en-US" altLang="ja-JP" dirty="0" smtClean="0"/>
          </a:p>
          <a:p>
            <a:pPr lvl="3"/>
            <a:r>
              <a:rPr lang="en-US" altLang="ja-JP" dirty="0" err="1" smtClean="0"/>
              <a:t>Debian</a:t>
            </a:r>
            <a:r>
              <a:rPr lang="en-US" altLang="ja-JP" dirty="0" smtClean="0"/>
              <a:t> GNU/Linux </a:t>
            </a:r>
            <a:r>
              <a:rPr lang="ja-JP" altLang="en-US" dirty="0" smtClean="0"/>
              <a:t>５．０ </a:t>
            </a:r>
            <a:r>
              <a:rPr lang="en-US" altLang="ja-JP" dirty="0" err="1" smtClean="0"/>
              <a:t>lenny</a:t>
            </a:r>
            <a:r>
              <a:rPr lang="en-US" altLang="ja-JP" dirty="0" smtClean="0"/>
              <a:t> (</a:t>
            </a:r>
            <a:r>
              <a:rPr lang="ja-JP" altLang="en-US" dirty="0" smtClean="0"/>
              <a:t>６４ </a:t>
            </a:r>
            <a:r>
              <a:rPr lang="en-US" altLang="ja-JP" dirty="0" smtClean="0"/>
              <a:t>bit)</a:t>
            </a:r>
          </a:p>
          <a:p>
            <a:pPr lvl="2"/>
            <a:r>
              <a:rPr lang="en-US" altLang="ja-JP" dirty="0" err="1" smtClean="0"/>
              <a:t>t</a:t>
            </a:r>
            <a:r>
              <a:rPr kumimoji="1" lang="en-US" altLang="ja-JP" dirty="0" err="1" smtClean="0"/>
              <a:t>ako-itpass</a:t>
            </a:r>
            <a:r>
              <a:rPr kumimoji="1" lang="en-US" altLang="ja-JP" dirty="0" smtClean="0"/>
              <a:t>: ITPASS </a:t>
            </a:r>
            <a:r>
              <a:rPr kumimoji="1" lang="ja-JP" altLang="en-US" dirty="0" smtClean="0"/>
              <a:t>サーバの予備</a:t>
            </a:r>
            <a:endParaRPr kumimoji="1" lang="en-US" altLang="ja-JP" dirty="0" smtClean="0"/>
          </a:p>
          <a:p>
            <a:pPr lvl="3"/>
            <a:r>
              <a:rPr lang="en-US" altLang="ja-JP" dirty="0" err="1" smtClean="0"/>
              <a:t>Debian</a:t>
            </a:r>
            <a:r>
              <a:rPr lang="en-US" altLang="ja-JP" dirty="0" smtClean="0"/>
              <a:t> GNU/Linux </a:t>
            </a:r>
            <a:r>
              <a:rPr lang="ja-JP" altLang="en-US" dirty="0" smtClean="0"/>
              <a:t>５．０ </a:t>
            </a:r>
            <a:r>
              <a:rPr lang="en-US" altLang="ja-JP" dirty="0" err="1" smtClean="0"/>
              <a:t>lenny</a:t>
            </a:r>
            <a:r>
              <a:rPr lang="en-US" altLang="ja-JP" dirty="0" smtClean="0"/>
              <a:t> (</a:t>
            </a:r>
            <a:r>
              <a:rPr lang="ja-JP" altLang="en-US" dirty="0" smtClean="0"/>
              <a:t>３２ </a:t>
            </a:r>
            <a:r>
              <a:rPr lang="en-US" altLang="ja-JP" dirty="0" smtClean="0"/>
              <a:t>bit- </a:t>
            </a:r>
            <a:r>
              <a:rPr lang="en-US" altLang="ja-JP" dirty="0" err="1" smtClean="0"/>
              <a:t>bigmem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その他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情報実験機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リファレンス機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学生用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無線 </a:t>
            </a:r>
            <a:r>
              <a:rPr lang="en-US" altLang="ja-JP" dirty="0" smtClean="0"/>
              <a:t>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自力更生の精神のもと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計算機技術の情報交換と経験共有を図る場である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各人が</a:t>
            </a:r>
            <a:r>
              <a:rPr lang="en-US" altLang="ja-JP" dirty="0" smtClean="0"/>
              <a:t>, </a:t>
            </a:r>
            <a:r>
              <a:rPr lang="ja-JP" altLang="en-US" dirty="0" smtClean="0"/>
              <a:t>各種活動を通して</a:t>
            </a:r>
            <a:r>
              <a:rPr lang="en-US" altLang="ja-JP" dirty="0" smtClean="0"/>
              <a:t>, </a:t>
            </a:r>
            <a:r>
              <a:rPr lang="ja-JP" altLang="en-US" dirty="0" smtClean="0"/>
              <a:t>高いスキルを身につけ</a:t>
            </a:r>
            <a:r>
              <a:rPr lang="en-US" altLang="ja-JP" dirty="0" smtClean="0"/>
              <a:t>, </a:t>
            </a:r>
            <a:r>
              <a:rPr lang="ja-JP" altLang="en-US" dirty="0" smtClean="0"/>
              <a:t>地球惑星科学の情報化に貢献できる人材が育つことが望まれる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参考資料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EPnetFaN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座学編</a:t>
            </a:r>
            <a:endParaRPr kumimoji="1" lang="en-US" altLang="ja-JP" dirty="0" smtClean="0"/>
          </a:p>
          <a:p>
            <a:pPr lvl="1"/>
            <a:r>
              <a:rPr lang="en-US" altLang="ja-JP" sz="1800" dirty="0" smtClean="0"/>
              <a:t>http://www.ep.sci.hokudai.ac.jp/~epnetfan/zagaku/</a:t>
            </a:r>
          </a:p>
          <a:p>
            <a:r>
              <a:rPr kumimoji="1" lang="en-US" altLang="ja-JP" dirty="0" smtClean="0"/>
              <a:t>ITPASS </a:t>
            </a:r>
            <a:r>
              <a:rPr lang="ja-JP" altLang="en-US" dirty="0" smtClean="0"/>
              <a:t>実習 ２０１０ 「なぜ計算情報科学・技術を学ぶか</a:t>
            </a:r>
            <a:r>
              <a:rPr lang="en-US" altLang="ja-JP" dirty="0" smtClean="0"/>
              <a:t>? </a:t>
            </a:r>
            <a:r>
              <a:rPr lang="ja-JP" altLang="en-US" sz="2000" dirty="0" smtClean="0"/>
              <a:t>～</a:t>
            </a:r>
            <a:r>
              <a:rPr lang="en-US" altLang="ja-JP" sz="2000" dirty="0" smtClean="0"/>
              <a:t>Unix (Linux) / Internet </a:t>
            </a:r>
            <a:r>
              <a:rPr lang="ja-JP" altLang="en-US" sz="2000" dirty="0" smtClean="0"/>
              <a:t>の歴史と学問の情報化への展開を踏まえて～</a:t>
            </a:r>
            <a:r>
              <a:rPr lang="ja-JP" altLang="en-US" dirty="0" smtClean="0"/>
              <a:t>」</a:t>
            </a:r>
            <a:r>
              <a:rPr lang="en-US" altLang="ja-JP" dirty="0" smtClean="0"/>
              <a:t>(</a:t>
            </a:r>
            <a:r>
              <a:rPr lang="ja-JP" altLang="en-US" dirty="0" smtClean="0"/>
              <a:t>林 祥介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sz="1800" dirty="0" smtClean="0"/>
              <a:t>http://</a:t>
            </a:r>
            <a:r>
              <a:rPr lang="en-US" altLang="ja-JP" sz="1800" dirty="0" smtClean="0"/>
              <a:t>itpass.scitec.kobe-u.ac.jp/~itpass/exp/fy2010/100416/lecture-1/pub/</a:t>
            </a:r>
            <a:endParaRPr kumimoji="1"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歴史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２００７年：</a:t>
            </a:r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創設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　　　　　 第</a:t>
            </a:r>
            <a:r>
              <a:rPr lang="ja-JP" altLang="en-US" dirty="0" smtClean="0"/>
              <a:t>１</a:t>
            </a:r>
            <a:r>
              <a:rPr kumimoji="1" lang="ja-JP" altLang="en-US" dirty="0" smtClean="0"/>
              <a:t>回 </a:t>
            </a:r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実習開催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２００９年：場所を６０６に移して、計算機環境を拡大</a:t>
            </a:r>
            <a:endParaRPr kumimoji="1" lang="en-US" altLang="ja-JP" dirty="0" smtClean="0"/>
          </a:p>
          <a:p>
            <a:r>
              <a:rPr lang="ja-JP" altLang="en-US" dirty="0" smtClean="0"/>
              <a:t>２０１０年：宇宙物理のメンバー本格参加</a:t>
            </a:r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kumimoji="1" lang="ja-JP" altLang="en-US" dirty="0" smtClean="0"/>
              <a:t>ＩＴＰＡＳＳとは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目的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目標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活動内容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勉強会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計算機管理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その他の活動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環境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ＩＴＰＡＳＳとは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kumimoji="1" lang="en-US" altLang="ja-JP" sz="2800" dirty="0" smtClean="0">
                <a:solidFill>
                  <a:srgbClr val="FF0000"/>
                </a:solidFill>
              </a:rPr>
              <a:t> </a:t>
            </a:r>
            <a:r>
              <a:rPr lang="ja-JP" altLang="en-US" sz="2800" dirty="0" smtClean="0"/>
              <a:t>正式名称は </a:t>
            </a:r>
            <a:r>
              <a:rPr lang="en-US" altLang="ja-JP" sz="2800" dirty="0" smtClean="0"/>
              <a:t>`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I</a:t>
            </a:r>
            <a:r>
              <a:rPr kumimoji="1" lang="en-US" altLang="ja-JP" sz="2800" dirty="0" smtClean="0"/>
              <a:t>nformational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T</a:t>
            </a:r>
            <a:r>
              <a:rPr kumimoji="1" lang="en-US" altLang="ja-JP" sz="2800" dirty="0" smtClean="0"/>
              <a:t>raining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P</a:t>
            </a:r>
            <a:r>
              <a:rPr kumimoji="1" lang="en-US" altLang="ja-JP" sz="2800" dirty="0" smtClean="0"/>
              <a:t>rogram with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 S</a:t>
            </a:r>
            <a:r>
              <a:rPr kumimoji="1" lang="en-US" altLang="ja-JP" sz="2800" dirty="0" smtClean="0"/>
              <a:t>pirit of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S</a:t>
            </a:r>
            <a:r>
              <a:rPr kumimoji="1" lang="en-US" altLang="ja-JP" sz="2800" dirty="0" smtClean="0"/>
              <a:t>elf-help’</a:t>
            </a:r>
            <a:r>
              <a:rPr lang="ja-JP" altLang="en-US" sz="2800" dirty="0" smtClean="0"/>
              <a:t> </a:t>
            </a:r>
            <a:endParaRPr lang="en-US" altLang="ja-JP" sz="2800" dirty="0" smtClean="0"/>
          </a:p>
          <a:p>
            <a:pPr lvl="1"/>
            <a:r>
              <a:rPr kumimoji="1" lang="ja-JP" altLang="en-US" sz="2800" dirty="0" smtClean="0"/>
              <a:t>計算機・ネットワークに関する知識・技術を会得し、研究に役立てようという勉強会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みたいなもの</a:t>
            </a:r>
            <a:r>
              <a:rPr kumimoji="1" lang="en-US" altLang="ja-JP" sz="2800" dirty="0" smtClean="0"/>
              <a:t>).</a:t>
            </a:r>
          </a:p>
          <a:p>
            <a:pPr lvl="1"/>
            <a:r>
              <a:rPr lang="ja-JP" altLang="en-US" sz="2800" dirty="0" smtClean="0"/>
              <a:t>２００７年創設</a:t>
            </a:r>
            <a:endParaRPr lang="en-US" altLang="ja-JP" sz="2800" dirty="0" smtClean="0"/>
          </a:p>
          <a:p>
            <a:pPr lvl="2"/>
            <a:r>
              <a:rPr lang="ja-JP" altLang="en-US" sz="2500" dirty="0" smtClean="0"/>
              <a:t>今年で ４年目</a:t>
            </a:r>
            <a:endParaRPr lang="en-US" altLang="ja-JP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000" dirty="0" smtClean="0">
                <a:solidFill>
                  <a:srgbClr val="FF0000"/>
                </a:solidFill>
              </a:rPr>
              <a:t>自力更生の精神のもと</a:t>
            </a:r>
            <a:r>
              <a:rPr lang="en-US" altLang="ja-JP" sz="3000" dirty="0" smtClean="0">
                <a:solidFill>
                  <a:srgbClr val="FF0000"/>
                </a:solidFill>
              </a:rPr>
              <a:t>, </a:t>
            </a:r>
            <a:r>
              <a:rPr lang="ja-JP" altLang="en-US" sz="3000" dirty="0" smtClean="0">
                <a:solidFill>
                  <a:srgbClr val="FF0000"/>
                </a:solidFill>
              </a:rPr>
              <a:t>計算機技術の情報交換と経験共有を図る</a:t>
            </a:r>
            <a:endParaRPr lang="en-US" altLang="ja-JP" sz="3000" dirty="0" smtClean="0">
              <a:solidFill>
                <a:srgbClr val="FF0000"/>
              </a:solidFill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ＩＴＰＡＳＳ　</a:t>
            </a:r>
            <a:r>
              <a:rPr lang="ja-JP" altLang="en-US" dirty="0" smtClean="0"/>
              <a:t>は</a:t>
            </a:r>
            <a:r>
              <a:rPr lang="ja-JP" altLang="en-US" dirty="0" smtClean="0">
                <a:solidFill>
                  <a:srgbClr val="FF0000"/>
                </a:solidFill>
              </a:rPr>
              <a:t>場</a:t>
            </a:r>
            <a:r>
              <a:rPr lang="ja-JP" altLang="en-US" dirty="0" smtClean="0"/>
              <a:t>である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部屋</a:t>
            </a:r>
            <a:r>
              <a:rPr lang="en-US" altLang="ja-JP" dirty="0" smtClean="0"/>
              <a:t>, </a:t>
            </a:r>
            <a:r>
              <a:rPr lang="ja-JP" altLang="en-US" dirty="0" smtClean="0"/>
              <a:t>計算機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その他必要な機器は提供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各人のレベルに応じて</a:t>
            </a:r>
            <a:r>
              <a:rPr lang="en-US" altLang="ja-JP" dirty="0" smtClean="0"/>
              <a:t>, </a:t>
            </a:r>
            <a:r>
              <a:rPr lang="ja-JP" altLang="en-US" dirty="0" smtClean="0"/>
              <a:t>場の維持に貢献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この場</a:t>
            </a:r>
            <a:r>
              <a:rPr kumimoji="1" lang="ja-JP" altLang="en-US" dirty="0" smtClean="0"/>
              <a:t>を使ってどうするかは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各自で考える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やろうと思えば</a:t>
            </a:r>
            <a:r>
              <a:rPr lang="en-US" altLang="ja-JP" dirty="0" smtClean="0"/>
              <a:t>, </a:t>
            </a:r>
            <a:r>
              <a:rPr lang="ja-JP" altLang="en-US" dirty="0" smtClean="0"/>
              <a:t>自分のやりたいことができる</a:t>
            </a:r>
            <a:r>
              <a:rPr lang="en-US" altLang="ja-JP" dirty="0" smtClean="0"/>
              <a:t>(</a:t>
            </a:r>
            <a:r>
              <a:rPr lang="ja-JP" altLang="en-US" dirty="0" smtClean="0"/>
              <a:t>かも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研究における「</a:t>
            </a:r>
            <a:r>
              <a:rPr kumimoji="1" lang="ja-JP" altLang="en-US" dirty="0" smtClean="0">
                <a:solidFill>
                  <a:srgbClr val="FF0000"/>
                </a:solidFill>
              </a:rPr>
              <a:t>読み</a:t>
            </a:r>
            <a:r>
              <a:rPr kumimoji="1" lang="en-US" altLang="ja-JP" dirty="0" smtClean="0">
                <a:solidFill>
                  <a:srgbClr val="FF0000"/>
                </a:solidFill>
              </a:rPr>
              <a:t>, </a:t>
            </a:r>
            <a:r>
              <a:rPr kumimoji="1" lang="ja-JP" altLang="en-US" dirty="0" smtClean="0">
                <a:solidFill>
                  <a:srgbClr val="FF0000"/>
                </a:solidFill>
              </a:rPr>
              <a:t>書き</a:t>
            </a:r>
            <a:r>
              <a:rPr kumimoji="1" lang="en-US" altLang="ja-JP" dirty="0" smtClean="0">
                <a:solidFill>
                  <a:srgbClr val="FF0000"/>
                </a:solidFill>
              </a:rPr>
              <a:t>,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そろばん</a:t>
            </a:r>
            <a:r>
              <a:rPr kumimoji="1" lang="ja-JP" altLang="en-US" dirty="0" smtClean="0"/>
              <a:t>」</a:t>
            </a:r>
            <a:r>
              <a:rPr lang="ja-JP" altLang="en-US" dirty="0" smtClean="0"/>
              <a:t>には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計算機の利用が必須</a:t>
            </a:r>
            <a:r>
              <a:rPr lang="en-US" altLang="ja-JP" dirty="0" smtClean="0"/>
              <a:t>.</a:t>
            </a:r>
          </a:p>
          <a:p>
            <a:pPr lvl="1"/>
            <a:r>
              <a:rPr kumimoji="1" lang="ja-JP" altLang="en-US" dirty="0" smtClean="0"/>
              <a:t>自分の環境は自分で用意しなければならないのが現実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ja-JP" altLang="en-US" dirty="0" smtClean="0"/>
              <a:t>苦手だからやらない </a:t>
            </a:r>
            <a:r>
              <a:rPr lang="en-US" altLang="ja-JP" dirty="0" smtClean="0"/>
              <a:t>=&gt; </a:t>
            </a:r>
            <a:r>
              <a:rPr lang="ja-JP" altLang="en-US" dirty="0" smtClean="0"/>
              <a:t>研究できない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情報技術の進歩は著しい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１０年前の知識は通用しない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若い人が若い人を教える</a:t>
            </a:r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計算機・ネットワークに関する高いスキル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技術と倫理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を身につける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各研究室で活躍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各企業で活躍</a:t>
            </a:r>
            <a:r>
              <a:rPr lang="en-US" altLang="ja-JP" dirty="0" smtClean="0"/>
              <a:t>…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地球惑星科学の情報化へ貢献できる人材が育つきっかけ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情報の利用者から情報提供者へ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活動内容</a:t>
            </a:r>
            <a:r>
              <a:rPr lang="en-US" altLang="ja-JP" dirty="0" smtClean="0"/>
              <a:t>(</a:t>
            </a:r>
            <a:r>
              <a:rPr lang="ja-JP" altLang="en-US" dirty="0" smtClean="0"/>
              <a:t>勉強会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ITPASS </a:t>
            </a:r>
            <a:r>
              <a:rPr lang="ja-JP" altLang="en-US" dirty="0" smtClean="0"/>
              <a:t>実習 </a:t>
            </a:r>
            <a:r>
              <a:rPr lang="en-US" altLang="ja-JP" dirty="0" smtClean="0"/>
              <a:t>(</a:t>
            </a:r>
            <a:r>
              <a:rPr lang="ja-JP" altLang="en-US" dirty="0" smtClean="0"/>
              <a:t>前期</a:t>
            </a:r>
            <a:r>
              <a:rPr lang="en-US" altLang="ja-JP" dirty="0" smtClean="0"/>
              <a:t>)</a:t>
            </a:r>
          </a:p>
          <a:p>
            <a:pPr marL="880110" lvl="1" indent="-514350"/>
            <a:r>
              <a:rPr lang="ja-JP" altLang="en-US" dirty="0" smtClean="0"/>
              <a:t>３回生向けの実習</a:t>
            </a:r>
            <a:endParaRPr lang="en-US" altLang="ja-JP" dirty="0" smtClean="0"/>
          </a:p>
          <a:p>
            <a:pPr marL="880110" lvl="1" indent="-514350"/>
            <a:r>
              <a:rPr lang="ja-JP" altLang="en-US" dirty="0" smtClean="0"/>
              <a:t>情報実験機を使って、計算機に関する基礎知識およびマナーを身につける</a:t>
            </a:r>
            <a:endParaRPr lang="en-US" altLang="ja-JP" dirty="0" smtClean="0"/>
          </a:p>
          <a:p>
            <a:pPr marL="880110" lvl="1" indent="-514350"/>
            <a:endParaRPr lang="en-US" altLang="ja-JP" dirty="0" smtClean="0"/>
          </a:p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セミナー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後期</a:t>
            </a:r>
            <a:r>
              <a:rPr kumimoji="1"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メンバーによる</a:t>
            </a:r>
            <a:r>
              <a:rPr lang="ja-JP" altLang="en-US" dirty="0" smtClean="0"/>
              <a:t>勉強会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計算機に関しての知識やスキルを会得し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レベルアップを図る</a:t>
            </a:r>
            <a:endParaRPr kumimoji="1"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活動内容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計算機</a:t>
            </a:r>
            <a:r>
              <a:rPr kumimoji="1" lang="ja-JP" altLang="en-US" dirty="0" smtClean="0"/>
              <a:t>管理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/>
          <a:lstStyle/>
          <a:p>
            <a:r>
              <a:rPr lang="en-US" altLang="ja-JP" dirty="0" smtClean="0"/>
              <a:t>ITPASS </a:t>
            </a:r>
            <a:r>
              <a:rPr lang="ja-JP" altLang="en-US" dirty="0" smtClean="0"/>
              <a:t>サーバ</a:t>
            </a:r>
            <a:endParaRPr lang="en-US" altLang="ja-JP" dirty="0" smtClean="0"/>
          </a:p>
          <a:p>
            <a:pPr marL="880110" lvl="1" indent="-514350"/>
            <a:r>
              <a:rPr lang="en-US" altLang="ja-JP" dirty="0" smtClean="0"/>
              <a:t>WWW</a:t>
            </a:r>
          </a:p>
          <a:p>
            <a:pPr marL="880110" lvl="1" indent="-514350"/>
            <a:r>
              <a:rPr lang="en-US" altLang="ja-JP" dirty="0" smtClean="0"/>
              <a:t>DNS</a:t>
            </a:r>
          </a:p>
          <a:p>
            <a:pPr marL="880110" lvl="1" indent="-514350"/>
            <a:r>
              <a:rPr lang="ja-JP" altLang="en-US" dirty="0" smtClean="0"/>
              <a:t>メール</a:t>
            </a:r>
            <a:endParaRPr lang="en-US" altLang="ja-JP" dirty="0" smtClean="0"/>
          </a:p>
          <a:p>
            <a:r>
              <a:rPr lang="en-US" altLang="ja-JP" dirty="0" smtClean="0"/>
              <a:t>ITPASS </a:t>
            </a:r>
            <a:r>
              <a:rPr lang="ja-JP" altLang="en-US" dirty="0" smtClean="0"/>
              <a:t>サーバ再構築 </a:t>
            </a:r>
            <a:r>
              <a:rPr lang="en-US" altLang="ja-JP" dirty="0" smtClean="0"/>
              <a:t>(</a:t>
            </a:r>
            <a:r>
              <a:rPr lang="ja-JP" altLang="en-US" dirty="0" smtClean="0"/>
              <a:t>１０月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４回生による、次期 </a:t>
            </a:r>
            <a:r>
              <a:rPr lang="en-US" altLang="ja-JP" dirty="0" smtClean="0"/>
              <a:t>ITPASS </a:t>
            </a:r>
            <a:r>
              <a:rPr lang="ja-JP" altLang="en-US" dirty="0" smtClean="0"/>
              <a:t>サーバの構築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詳細は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９</a:t>
            </a:r>
            <a:r>
              <a:rPr lang="en-US" altLang="ja-JP" dirty="0" smtClean="0"/>
              <a:t>/</a:t>
            </a:r>
            <a:r>
              <a:rPr lang="ja-JP" altLang="en-US" dirty="0" smtClean="0"/>
              <a:t>２４</a:t>
            </a:r>
            <a:r>
              <a:rPr lang="en-US" altLang="ja-JP" dirty="0" smtClean="0"/>
              <a:t>(</a:t>
            </a:r>
            <a:r>
              <a:rPr lang="ja-JP" altLang="en-US" dirty="0" smtClean="0"/>
              <a:t>金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ITPASS </a:t>
            </a:r>
            <a:r>
              <a:rPr lang="ja-JP" altLang="en-US" dirty="0" smtClean="0"/>
              <a:t>セミナーにて</a:t>
            </a:r>
          </a:p>
          <a:p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アドレス</a:t>
            </a:r>
            <a:endParaRPr kumimoji="1" lang="en-US" altLang="ja-JP" dirty="0" smtClean="0"/>
          </a:p>
          <a:p>
            <a:r>
              <a:rPr lang="ja-JP" altLang="en-US" dirty="0" smtClean="0"/>
              <a:t>無線 </a:t>
            </a:r>
            <a:r>
              <a:rPr lang="en-US" altLang="ja-JP" dirty="0" smtClean="0"/>
              <a:t>LAN</a:t>
            </a:r>
          </a:p>
          <a:p>
            <a:r>
              <a:rPr kumimoji="1" lang="ja-JP" altLang="en-US" dirty="0" smtClean="0"/>
              <a:t>５０７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６０６号室の管理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活動内容</a:t>
            </a:r>
            <a:r>
              <a:rPr lang="en-US" altLang="ja-JP" dirty="0" smtClean="0"/>
              <a:t>(</a:t>
            </a:r>
            <a:r>
              <a:rPr lang="ja-JP" altLang="en-US" dirty="0" smtClean="0"/>
              <a:t>その他の活動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Fortran </a:t>
            </a:r>
            <a:r>
              <a:rPr kumimoji="1" lang="ja-JP" altLang="en-US" dirty="0" smtClean="0"/>
              <a:t>勉強会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辻野君が創設した</a:t>
            </a:r>
            <a:r>
              <a:rPr lang="en-US" altLang="ja-JP" dirty="0" smtClean="0"/>
              <a:t>, FORTRAN</a:t>
            </a:r>
            <a:r>
              <a:rPr lang="ja-JP" altLang="en-US" dirty="0" smtClean="0"/>
              <a:t> に関する勉強会</a:t>
            </a:r>
            <a:endParaRPr lang="en-US" altLang="ja-JP" dirty="0" smtClean="0"/>
          </a:p>
          <a:p>
            <a:pPr lvl="1"/>
            <a:r>
              <a:rPr lang="en-US" altLang="ja-JP" sz="2000" dirty="0" smtClean="0"/>
              <a:t>http://itpass.scitec.kobe-u.ac.jp/~fourtran/</a:t>
            </a:r>
          </a:p>
          <a:p>
            <a:r>
              <a:rPr kumimoji="1" lang="en-US" altLang="ja-JP" dirty="0" smtClean="0"/>
              <a:t>GPGPU </a:t>
            </a:r>
            <a:r>
              <a:rPr kumimoji="1" lang="ja-JP" altLang="en-US" dirty="0" smtClean="0"/>
              <a:t>勉強会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西澤さんが中心となって行われている、</a:t>
            </a:r>
            <a:r>
              <a:rPr lang="en-US" altLang="ja-JP" dirty="0" smtClean="0"/>
              <a:t>GPGPU </a:t>
            </a:r>
            <a:r>
              <a:rPr lang="ja-JP" altLang="en-US" dirty="0" smtClean="0"/>
              <a:t>に関する勉強会</a:t>
            </a:r>
            <a:endParaRPr lang="en-US" altLang="ja-JP" dirty="0" smtClean="0"/>
          </a:p>
          <a:p>
            <a:pPr lvl="1"/>
            <a:r>
              <a:rPr lang="en-US" altLang="ja-JP" sz="2000" dirty="0" smtClean="0"/>
              <a:t>http://itpass.scitec.kobe-u.ac.jp/~gpgpu/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914</TotalTime>
  <Words>531</Words>
  <Application>Microsoft Office PowerPoint</Application>
  <PresentationFormat>画面に合わせる (4:3)</PresentationFormat>
  <Paragraphs>109</Paragraphs>
  <Slides>13</Slides>
  <Notes>6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リゾート</vt:lpstr>
      <vt:lpstr>Welcome to ITPASS</vt:lpstr>
      <vt:lpstr>Index</vt:lpstr>
      <vt:lpstr>ＩＴＰＡＳＳとは</vt:lpstr>
      <vt:lpstr>ITPASS とは</vt:lpstr>
      <vt:lpstr>目的</vt:lpstr>
      <vt:lpstr>目標</vt:lpstr>
      <vt:lpstr>活動内容(勉強会)</vt:lpstr>
      <vt:lpstr>活動内容(計算機管理)</vt:lpstr>
      <vt:lpstr>活動内容(その他の活動)</vt:lpstr>
      <vt:lpstr>環境</vt:lpstr>
      <vt:lpstr>まとめ</vt:lpstr>
      <vt:lpstr>参考資料</vt:lpstr>
      <vt:lpstr>歴史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ITPASS</dc:title>
  <cp:lastModifiedBy>Task</cp:lastModifiedBy>
  <cp:revision>31</cp:revision>
  <dcterms:created xsi:type="dcterms:W3CDTF">2010-01-12T04:03:56Z</dcterms:created>
  <dcterms:modified xsi:type="dcterms:W3CDTF">2010-09-03T08:43:26Z</dcterms:modified>
</cp:coreProperties>
</file>