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60" r:id="rId4"/>
    <p:sldId id="263" r:id="rId5"/>
    <p:sldId id="297" r:id="rId6"/>
    <p:sldId id="261" r:id="rId7"/>
    <p:sldId id="264" r:id="rId8"/>
    <p:sldId id="275" r:id="rId9"/>
    <p:sldId id="276" r:id="rId10"/>
    <p:sldId id="265" r:id="rId11"/>
    <p:sldId id="266" r:id="rId12"/>
    <p:sldId id="267" r:id="rId13"/>
    <p:sldId id="300" r:id="rId14"/>
    <p:sldId id="291" r:id="rId15"/>
    <p:sldId id="269" r:id="rId16"/>
    <p:sldId id="292" r:id="rId17"/>
    <p:sldId id="294" r:id="rId18"/>
    <p:sldId id="278" r:id="rId19"/>
    <p:sldId id="270" r:id="rId20"/>
    <p:sldId id="271" r:id="rId21"/>
    <p:sldId id="272" r:id="rId22"/>
    <p:sldId id="273" r:id="rId23"/>
    <p:sldId id="274" r:id="rId24"/>
    <p:sldId id="25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9" r:id="rId34"/>
    <p:sldId id="301" r:id="rId35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82540" autoAdjust="0"/>
  </p:normalViewPr>
  <p:slideViewPr>
    <p:cSldViewPr>
      <p:cViewPr varScale="1">
        <p:scale>
          <a:sx n="74" d="100"/>
          <a:sy n="74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FFB69-8378-4EE6-AD22-F07159917494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AE2E2-8127-4038-819F-ED7C916CE56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5B299-9E26-42C0-BD3F-F3A83A8A52F3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0E534-B0DB-4728-8353-AC3F71E63DD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7410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動的処理：　</a:t>
            </a:r>
            <a:r>
              <a:rPr kumimoji="1" lang="en-US" altLang="ja-JP" dirty="0" smtClean="0"/>
              <a:t>CGI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Common Gateway Interface)</a:t>
            </a:r>
            <a:r>
              <a:rPr kumimoji="1" lang="ja-JP" altLang="en-US" dirty="0" smtClean="0"/>
              <a:t>などの手法でサービスを提供する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CGI</a:t>
            </a:r>
            <a:r>
              <a:rPr kumimoji="1" lang="ja-JP" altLang="en-US" dirty="0" smtClean="0"/>
              <a:t>：　　　　クライアント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からの要求を受けたサーバが対応するプログラムを起動し、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プログラムの実行結果をブラウザ側に返すための仕組み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動的な情報提供を可能とするためにプログラムを介在させ、処理結果をクライアントに届ける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言語：　　　</a:t>
            </a:r>
            <a:r>
              <a:rPr kumimoji="1" lang="en-US" altLang="ja-JP" dirty="0" smtClean="0"/>
              <a:t>Perl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言語などで作成できる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E534-B0DB-4728-8353-AC3F71E63DD4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億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千万以上のサーバで使われている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E534-B0DB-4728-8353-AC3F71E63DD4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ウォード・カニンガムが</a:t>
            </a:r>
            <a:r>
              <a:rPr kumimoji="1" lang="en-US" altLang="ja-JP" dirty="0" smtClean="0"/>
              <a:t>1995</a:t>
            </a:r>
            <a:r>
              <a:rPr kumimoji="1" lang="ja-JP" altLang="en-US" dirty="0" smtClean="0"/>
              <a:t>年に開発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E534-B0DB-4728-8353-AC3F71E63DD4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CGI</a:t>
            </a:r>
            <a:r>
              <a:rPr kumimoji="1" lang="ja-JP" altLang="en-US" dirty="0" smtClean="0"/>
              <a:t>：　　　　クライアント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からの要求を受けたサーバが対応するプログラムを起動し、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プログラムの実行結果をブラウザ側に返すための仕組み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動的な情報提供を可能とするためにプログラムを介在させ、処理結果をクライアントに届ける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言語：　　　</a:t>
            </a:r>
            <a:r>
              <a:rPr kumimoji="1" lang="en-US" altLang="ja-JP" dirty="0" smtClean="0"/>
              <a:t>Perl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言語などで作成できる</a:t>
            </a:r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E534-B0DB-4728-8353-AC3F71E63DD4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CGI</a:t>
            </a:r>
            <a:r>
              <a:rPr kumimoji="1" lang="ja-JP" altLang="en-US" dirty="0" smtClean="0"/>
              <a:t>：　　　　クライアント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からの要求を受けたサーバが対応するプログラムを起動し、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プログラムの実行結果をブラウザ側に返すための仕組み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動的な情報提供を可能とするためにプログラムを介在させ、処理結果をクライアントに届ける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言語：　　　</a:t>
            </a:r>
            <a:r>
              <a:rPr kumimoji="1" lang="en-US" altLang="ja-JP" dirty="0" smtClean="0"/>
              <a:t>Perl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言語などで作成できる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E534-B0DB-4728-8353-AC3F71E63DD4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F7E9C9-6AF4-49D0-BB65-C2AB696B1A2F}" type="datetimeFigureOut">
              <a:rPr kumimoji="1" lang="ja-JP" altLang="en-US" smtClean="0"/>
              <a:pPr/>
              <a:t>2012/10/12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036AEA-D88A-47ED-AF7C-DF349F498A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3%82%B7%E3%83%AA%E3%83%B3%E3%83%80%E3%83%BC" TargetMode="External"/><Relationship Id="rId3" Type="http://schemas.openxmlformats.org/officeDocument/2006/relationships/hyperlink" Target="http://ja.wikipedia.org/wiki/%E7%9F%B3%E7%82%AD" TargetMode="External"/><Relationship Id="rId7" Type="http://schemas.openxmlformats.org/officeDocument/2006/relationships/hyperlink" Target="http://ja.wikipedia.org/wiki/%E3%83%9C%E3%82%A4%E3%83%A9%E3%83%B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.wikipedia.org/wiki/%E6%B2%B8%E9%A8%B0" TargetMode="External"/><Relationship Id="rId5" Type="http://schemas.openxmlformats.org/officeDocument/2006/relationships/hyperlink" Target="http://ja.wikipedia.org/wiki/%E6%B0%B4" TargetMode="External"/><Relationship Id="rId4" Type="http://schemas.openxmlformats.org/officeDocument/2006/relationships/hyperlink" Target="http://ja.wikipedia.org/wiki/%E7%87%83%E7%84%BC%E3%82%AC%E3%82%B9" TargetMode="External"/><Relationship Id="rId9" Type="http://schemas.openxmlformats.org/officeDocument/2006/relationships/hyperlink" Target="http://ja.wikipedia.org/wiki/%E5%BC%81%E8%A3%85%E7%BD%AE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etcraft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5400" smtClean="0"/>
              <a:t>WWW</a:t>
            </a:r>
            <a:r>
              <a:rPr kumimoji="1" lang="ja-JP" altLang="en-US" sz="5400" smtClean="0"/>
              <a:t>の</a:t>
            </a:r>
            <a:r>
              <a:rPr kumimoji="1" lang="ja-JP" altLang="en-US" sz="5400" dirty="0" smtClean="0"/>
              <a:t>おはなし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神戸大学理学部地球惑星科学科　４回生</a:t>
            </a:r>
            <a:endParaRPr kumimoji="1" lang="en-US" altLang="ja-JP" dirty="0" smtClean="0"/>
          </a:p>
          <a:p>
            <a:r>
              <a:rPr lang="ja-JP" altLang="en-US" dirty="0" smtClean="0"/>
              <a:t>柏本 光司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>
                <a:latin typeface="ＭＳ Ｐゴシック" pitchFamily="50" charset="-128"/>
                <a:ea typeface="ＭＳ Ｐゴシック" pitchFamily="50" charset="-128"/>
              </a:rPr>
              <a:t>ハイパーリンク</a:t>
            </a:r>
            <a:endParaRPr kumimoji="1" lang="ja-JP" altLang="en-US" sz="4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b="1" dirty="0" smtClean="0"/>
              <a:t>ハイパーリンク</a:t>
            </a:r>
            <a:endParaRPr lang="en-US" altLang="ja-JP" b="1" dirty="0" smtClean="0"/>
          </a:p>
          <a:p>
            <a:pPr lvl="1"/>
            <a:r>
              <a:rPr lang="ja-JP" altLang="en-US" dirty="0" smtClean="0"/>
              <a:t>文章内</a:t>
            </a:r>
            <a:r>
              <a:rPr lang="ja-JP" altLang="en-US" dirty="0"/>
              <a:t>に埋め込まれた</a:t>
            </a:r>
            <a:r>
              <a:rPr lang="en-US" altLang="ja-JP" dirty="0"/>
              <a:t>, </a:t>
            </a:r>
            <a:r>
              <a:rPr lang="ja-JP" altLang="en-US" dirty="0"/>
              <a:t>他の文書や画像などの位置情報</a:t>
            </a:r>
          </a:p>
          <a:p>
            <a:pPr lvl="1"/>
            <a:r>
              <a:rPr lang="ja-JP" altLang="en-US" dirty="0"/>
              <a:t>単に「リンク」とも呼ぶ</a:t>
            </a:r>
          </a:p>
          <a:p>
            <a:pPr lvl="1"/>
            <a:r>
              <a:rPr lang="ja-JP" altLang="en-US" dirty="0"/>
              <a:t>リンクをクリックするだけで次の文書</a:t>
            </a:r>
            <a:r>
              <a:rPr lang="ja-JP" altLang="en-US" dirty="0" smtClean="0"/>
              <a:t>へ</a:t>
            </a:r>
            <a:r>
              <a:rPr lang="ja-JP" altLang="en-US" dirty="0"/>
              <a:t>飛ぶこと</a:t>
            </a:r>
            <a:r>
              <a:rPr lang="ja-JP" altLang="en-US" dirty="0" smtClean="0"/>
              <a:t>ができる</a:t>
            </a:r>
            <a:endParaRPr lang="ja-JP" altLang="en-US" dirty="0"/>
          </a:p>
          <a:p>
            <a:r>
              <a:rPr lang="ja-JP" altLang="en-US" b="1" dirty="0"/>
              <a:t>ハイパーテキスト</a:t>
            </a:r>
          </a:p>
          <a:p>
            <a:pPr lvl="1"/>
            <a:r>
              <a:rPr lang="ja-JP" altLang="en-US" dirty="0"/>
              <a:t>文章の中にハイパーリンクを埋め込み</a:t>
            </a:r>
            <a:r>
              <a:rPr lang="en-US" altLang="ja-JP" dirty="0"/>
              <a:t>, </a:t>
            </a:r>
            <a:r>
              <a:rPr lang="ja-JP" altLang="en-US" dirty="0"/>
              <a:t>複数の文書を相互に結びつける仕組みのこと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344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WWW</a:t>
            </a:r>
            <a:r>
              <a:rPr kumimoji="1" lang="ja-JP" altLang="en-US" sz="3600" dirty="0" smtClean="0"/>
              <a:t>の特徴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ドキュメント記述言語</a:t>
            </a:r>
            <a:r>
              <a:rPr lang="ja-JP" altLang="en-US" dirty="0" smtClean="0"/>
              <a:t>に </a:t>
            </a:r>
            <a:r>
              <a:rPr lang="en-US" altLang="ja-JP" b="1" dirty="0" smtClean="0"/>
              <a:t>HTML</a:t>
            </a:r>
            <a:r>
              <a:rPr lang="ja-JP" altLang="en-US" dirty="0" smtClean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ハイパーリンク</a:t>
            </a:r>
            <a:r>
              <a:rPr lang="ja-JP" altLang="en-US" dirty="0"/>
              <a:t>によって複数の文書がインターネット上で結びついている</a:t>
            </a:r>
          </a:p>
          <a:p>
            <a:r>
              <a:rPr lang="ja-JP" altLang="en-US" dirty="0"/>
              <a:t>プロトコルには </a:t>
            </a:r>
            <a:r>
              <a:rPr lang="en-US" altLang="ja-JP" b="1" u="sng" dirty="0">
                <a:solidFill>
                  <a:srgbClr val="FF0000"/>
                </a:solidFill>
              </a:rPr>
              <a:t>HTTP</a:t>
            </a:r>
            <a:r>
              <a:rPr lang="en-US" altLang="ja-JP" b="1" dirty="0"/>
              <a:t>, </a:t>
            </a:r>
            <a:r>
              <a:rPr lang="en-US" altLang="ja-JP" b="1" u="sng" dirty="0">
                <a:solidFill>
                  <a:srgbClr val="FF0000"/>
                </a:solidFill>
              </a:rPr>
              <a:t>HTTPS</a:t>
            </a:r>
            <a:r>
              <a:rPr lang="ja-JP" altLang="en-US" b="1" dirty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dirty="0"/>
              <a:t>それぞれの文書が </a:t>
            </a:r>
            <a:r>
              <a:rPr lang="en-US" altLang="ja-JP" b="1" dirty="0"/>
              <a:t>URL</a:t>
            </a:r>
            <a:r>
              <a:rPr lang="ja-JP" altLang="en-US" dirty="0"/>
              <a:t> をもつ</a:t>
            </a:r>
          </a:p>
          <a:p>
            <a:r>
              <a:rPr lang="en-US" altLang="ja-JP" dirty="0"/>
              <a:t>Web </a:t>
            </a:r>
            <a:r>
              <a:rPr lang="ja-JP" altLang="en-US" dirty="0"/>
              <a:t>ページの閲覧には </a:t>
            </a:r>
            <a:r>
              <a:rPr lang="en-US" altLang="ja-JP" b="1" dirty="0"/>
              <a:t>Web </a:t>
            </a:r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ブラウザ</a:t>
            </a:r>
            <a:r>
              <a:rPr lang="ja-JP" altLang="en-US" dirty="0"/>
              <a:t>を使用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9594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dirty="0" smtClean="0"/>
              <a:t>HTTP, HTTPS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en-US" altLang="ja-JP" b="1" dirty="0"/>
              <a:t>HTTP</a:t>
            </a:r>
            <a:r>
              <a:rPr lang="en-US" altLang="ja-JP" dirty="0"/>
              <a:t> (</a:t>
            </a:r>
            <a:r>
              <a:rPr lang="en-US" altLang="ja-JP" b="1" dirty="0">
                <a:solidFill>
                  <a:srgbClr val="FF0000"/>
                </a:solidFill>
              </a:rPr>
              <a:t>H</a:t>
            </a:r>
            <a:r>
              <a:rPr lang="en-US" altLang="ja-JP" dirty="0"/>
              <a:t>yper </a:t>
            </a:r>
            <a:r>
              <a:rPr lang="en-US" altLang="ja-JP" b="1" dirty="0">
                <a:solidFill>
                  <a:srgbClr val="FF0000"/>
                </a:solidFill>
              </a:rPr>
              <a:t>T</a:t>
            </a:r>
            <a:r>
              <a:rPr lang="en-US" altLang="ja-JP" dirty="0"/>
              <a:t>ext </a:t>
            </a:r>
            <a:r>
              <a:rPr lang="en-US" altLang="ja-JP" b="1" dirty="0">
                <a:solidFill>
                  <a:srgbClr val="FF0000"/>
                </a:solidFill>
              </a:rPr>
              <a:t>T</a:t>
            </a:r>
            <a:r>
              <a:rPr lang="en-US" altLang="ja-JP" dirty="0"/>
              <a:t>ransfer </a:t>
            </a:r>
            <a:r>
              <a:rPr lang="en-US" altLang="ja-JP" b="1" dirty="0">
                <a:solidFill>
                  <a:srgbClr val="FF0000"/>
                </a:solidFill>
              </a:rPr>
              <a:t>P</a:t>
            </a:r>
            <a:r>
              <a:rPr lang="en-US" altLang="ja-JP" dirty="0"/>
              <a:t>rotocol)</a:t>
            </a:r>
          </a:p>
          <a:p>
            <a:pPr lvl="1"/>
            <a:r>
              <a:rPr lang="ja-JP" altLang="en-US" dirty="0"/>
              <a:t>ハイパーテキスト </a:t>
            </a:r>
            <a:r>
              <a:rPr lang="en-US" altLang="ja-JP" dirty="0"/>
              <a:t>(HTML) </a:t>
            </a:r>
            <a:r>
              <a:rPr lang="ja-JP" altLang="en-US" dirty="0"/>
              <a:t>文書などをやりとりするための通信規約</a:t>
            </a:r>
          </a:p>
          <a:p>
            <a:pPr lvl="1"/>
            <a:r>
              <a:rPr lang="ja-JP" altLang="en-US" dirty="0"/>
              <a:t>通常は </a:t>
            </a:r>
            <a:r>
              <a:rPr lang="en-US" altLang="ja-JP" dirty="0"/>
              <a:t>80 </a:t>
            </a:r>
            <a:r>
              <a:rPr lang="ja-JP" altLang="en-US" dirty="0"/>
              <a:t>番ポートを使う</a:t>
            </a:r>
          </a:p>
          <a:p>
            <a:r>
              <a:rPr lang="en-US" altLang="ja-JP" b="1" dirty="0"/>
              <a:t>HTTPS</a:t>
            </a:r>
            <a:r>
              <a:rPr lang="en-US" altLang="ja-JP" dirty="0"/>
              <a:t> (</a:t>
            </a:r>
            <a:r>
              <a:rPr lang="en-US" altLang="ja-JP" b="1" dirty="0">
                <a:solidFill>
                  <a:srgbClr val="FF0000"/>
                </a:solidFill>
              </a:rPr>
              <a:t>H</a:t>
            </a:r>
            <a:r>
              <a:rPr lang="en-US" altLang="ja-JP" dirty="0"/>
              <a:t>yper </a:t>
            </a:r>
            <a:r>
              <a:rPr lang="en-US" altLang="ja-JP" b="1" dirty="0">
                <a:solidFill>
                  <a:srgbClr val="FF0000"/>
                </a:solidFill>
              </a:rPr>
              <a:t>T</a:t>
            </a:r>
            <a:r>
              <a:rPr lang="en-US" altLang="ja-JP" dirty="0"/>
              <a:t>ext </a:t>
            </a:r>
            <a:r>
              <a:rPr lang="en-US" altLang="ja-JP" b="1" dirty="0">
                <a:solidFill>
                  <a:srgbClr val="FF0000"/>
                </a:solidFill>
              </a:rPr>
              <a:t>T</a:t>
            </a:r>
            <a:r>
              <a:rPr lang="en-US" altLang="ja-JP" dirty="0"/>
              <a:t>ransfer </a:t>
            </a:r>
            <a:r>
              <a:rPr lang="en-US" altLang="ja-JP" b="1" dirty="0">
                <a:solidFill>
                  <a:srgbClr val="FF0000"/>
                </a:solidFill>
              </a:rPr>
              <a:t>P</a:t>
            </a:r>
            <a:r>
              <a:rPr lang="en-US" altLang="ja-JP" dirty="0"/>
              <a:t>rotocol over </a:t>
            </a:r>
            <a:r>
              <a:rPr lang="en-US" altLang="ja-JP" b="1" dirty="0">
                <a:solidFill>
                  <a:srgbClr val="FF0000"/>
                </a:solidFill>
              </a:rPr>
              <a:t>S</a:t>
            </a:r>
            <a:r>
              <a:rPr lang="en-US" altLang="ja-JP" dirty="0"/>
              <a:t>SL)</a:t>
            </a:r>
          </a:p>
          <a:p>
            <a:pPr lvl="1"/>
            <a:r>
              <a:rPr lang="en-US" altLang="ja-JP" dirty="0"/>
              <a:t>HTTP </a:t>
            </a:r>
            <a:r>
              <a:rPr lang="ja-JP" altLang="en-US" dirty="0"/>
              <a:t>に </a:t>
            </a:r>
            <a:r>
              <a:rPr lang="en-US" altLang="ja-JP" b="1" dirty="0">
                <a:solidFill>
                  <a:srgbClr val="FF0000"/>
                </a:solidFill>
              </a:rPr>
              <a:t>SSL</a:t>
            </a:r>
            <a:r>
              <a:rPr lang="ja-JP" altLang="en-US" dirty="0"/>
              <a:t> によるデータの暗号化機能を付加した通信規約</a:t>
            </a:r>
          </a:p>
          <a:p>
            <a:pPr lvl="1"/>
            <a:r>
              <a:rPr lang="ja-JP" altLang="en-US" dirty="0"/>
              <a:t>通常は </a:t>
            </a:r>
            <a:r>
              <a:rPr lang="en-US" altLang="ja-JP" dirty="0"/>
              <a:t>443 </a:t>
            </a:r>
            <a:r>
              <a:rPr lang="ja-JP" altLang="en-US" dirty="0"/>
              <a:t>番ポートを使う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36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4732518926_444798079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844824"/>
            <a:ext cx="6550022" cy="471601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HTTP, HTTPS</a:t>
            </a:r>
            <a:endParaRPr kumimoji="1" lang="ja-JP" alt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SSL</a:t>
            </a:r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　　　　　　　　　　　　　　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sparking!</a:t>
            </a:r>
            <a:endParaRPr kumimoji="1"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r>
              <a:rPr lang="ja-JP" altLang="en-US" sz="1200" u="sng" dirty="0" smtClean="0">
                <a:solidFill>
                  <a:srgbClr val="FF0000"/>
                </a:solidFill>
              </a:rPr>
              <a:t>画像元</a:t>
            </a:r>
            <a:endParaRPr lang="en-US" altLang="ja-JP" sz="1200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ja-JP" sz="1300" u="sng" dirty="0" smtClean="0">
                <a:solidFill>
                  <a:srgbClr val="FF0000"/>
                </a:solidFill>
              </a:rPr>
              <a:t>http://image.search.yahoo.co.jp/search?ei=UTF-8&amp;fr=top_ga1_sa&amp;p=super+steam+locomotive%E3%81%A8%E3%81%AF#mode%3Ddetail%26index%3D67%26st%3D2479</a:t>
            </a:r>
            <a:endParaRPr kumimoji="1" lang="ja-JP" altLang="en-US" sz="1300" u="sng" dirty="0">
              <a:solidFill>
                <a:srgbClr val="FF0000"/>
              </a:solidFill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399245" y="425003"/>
            <a:ext cx="8295302" cy="6181859"/>
          </a:xfrm>
          <a:custGeom>
            <a:avLst/>
            <a:gdLst>
              <a:gd name="connsiteX0" fmla="*/ 0 w 8295302"/>
              <a:gd name="connsiteY0" fmla="*/ 6014434 h 6181859"/>
              <a:gd name="connsiteX1" fmla="*/ 12879 w 8295302"/>
              <a:gd name="connsiteY1" fmla="*/ 5975797 h 6181859"/>
              <a:gd name="connsiteX2" fmla="*/ 38637 w 8295302"/>
              <a:gd name="connsiteY2" fmla="*/ 5885645 h 6181859"/>
              <a:gd name="connsiteX3" fmla="*/ 103031 w 8295302"/>
              <a:gd name="connsiteY3" fmla="*/ 5473521 h 6181859"/>
              <a:gd name="connsiteX4" fmla="*/ 128789 w 8295302"/>
              <a:gd name="connsiteY4" fmla="*/ 5344732 h 6181859"/>
              <a:gd name="connsiteX5" fmla="*/ 141668 w 8295302"/>
              <a:gd name="connsiteY5" fmla="*/ 5190186 h 6181859"/>
              <a:gd name="connsiteX6" fmla="*/ 154547 w 8295302"/>
              <a:gd name="connsiteY6" fmla="*/ 5112912 h 6181859"/>
              <a:gd name="connsiteX7" fmla="*/ 167425 w 8295302"/>
              <a:gd name="connsiteY7" fmla="*/ 5022760 h 6181859"/>
              <a:gd name="connsiteX8" fmla="*/ 180304 w 8295302"/>
              <a:gd name="connsiteY8" fmla="*/ 4945487 h 6181859"/>
              <a:gd name="connsiteX9" fmla="*/ 193183 w 8295302"/>
              <a:gd name="connsiteY9" fmla="*/ 4855335 h 6181859"/>
              <a:gd name="connsiteX10" fmla="*/ 218941 w 8295302"/>
              <a:gd name="connsiteY10" fmla="*/ 4778062 h 6181859"/>
              <a:gd name="connsiteX11" fmla="*/ 231820 w 8295302"/>
              <a:gd name="connsiteY11" fmla="*/ 4700789 h 6181859"/>
              <a:gd name="connsiteX12" fmla="*/ 257578 w 8295302"/>
              <a:gd name="connsiteY12" fmla="*/ 4636394 h 6181859"/>
              <a:gd name="connsiteX13" fmla="*/ 283335 w 8295302"/>
              <a:gd name="connsiteY13" fmla="*/ 4559121 h 6181859"/>
              <a:gd name="connsiteX14" fmla="*/ 321972 w 8295302"/>
              <a:gd name="connsiteY14" fmla="*/ 4340180 h 6181859"/>
              <a:gd name="connsiteX15" fmla="*/ 334851 w 8295302"/>
              <a:gd name="connsiteY15" fmla="*/ 4262907 h 6181859"/>
              <a:gd name="connsiteX16" fmla="*/ 347730 w 8295302"/>
              <a:gd name="connsiteY16" fmla="*/ 4172755 h 6181859"/>
              <a:gd name="connsiteX17" fmla="*/ 373487 w 8295302"/>
              <a:gd name="connsiteY17" fmla="*/ 4108360 h 6181859"/>
              <a:gd name="connsiteX18" fmla="*/ 386366 w 8295302"/>
              <a:gd name="connsiteY18" fmla="*/ 3940935 h 6181859"/>
              <a:gd name="connsiteX19" fmla="*/ 399245 w 8295302"/>
              <a:gd name="connsiteY19" fmla="*/ 3902298 h 6181859"/>
              <a:gd name="connsiteX20" fmla="*/ 412124 w 8295302"/>
              <a:gd name="connsiteY20" fmla="*/ 3837904 h 6181859"/>
              <a:gd name="connsiteX21" fmla="*/ 425003 w 8295302"/>
              <a:gd name="connsiteY21" fmla="*/ 3786389 h 6181859"/>
              <a:gd name="connsiteX22" fmla="*/ 437882 w 8295302"/>
              <a:gd name="connsiteY22" fmla="*/ 3709115 h 6181859"/>
              <a:gd name="connsiteX23" fmla="*/ 450761 w 8295302"/>
              <a:gd name="connsiteY23" fmla="*/ 3644721 h 6181859"/>
              <a:gd name="connsiteX24" fmla="*/ 463640 w 8295302"/>
              <a:gd name="connsiteY24" fmla="*/ 3554569 h 6181859"/>
              <a:gd name="connsiteX25" fmla="*/ 489397 w 8295302"/>
              <a:gd name="connsiteY25" fmla="*/ 3464417 h 6181859"/>
              <a:gd name="connsiteX26" fmla="*/ 528034 w 8295302"/>
              <a:gd name="connsiteY26" fmla="*/ 3258355 h 6181859"/>
              <a:gd name="connsiteX27" fmla="*/ 553792 w 8295302"/>
              <a:gd name="connsiteY27" fmla="*/ 3181082 h 6181859"/>
              <a:gd name="connsiteX28" fmla="*/ 579549 w 8295302"/>
              <a:gd name="connsiteY28" fmla="*/ 3090929 h 6181859"/>
              <a:gd name="connsiteX29" fmla="*/ 618186 w 8295302"/>
              <a:gd name="connsiteY29" fmla="*/ 3181082 h 6181859"/>
              <a:gd name="connsiteX30" fmla="*/ 656823 w 8295302"/>
              <a:gd name="connsiteY30" fmla="*/ 3271234 h 6181859"/>
              <a:gd name="connsiteX31" fmla="*/ 721217 w 8295302"/>
              <a:gd name="connsiteY31" fmla="*/ 3490174 h 6181859"/>
              <a:gd name="connsiteX32" fmla="*/ 759854 w 8295302"/>
              <a:gd name="connsiteY32" fmla="*/ 3593205 h 6181859"/>
              <a:gd name="connsiteX33" fmla="*/ 837127 w 8295302"/>
              <a:gd name="connsiteY33" fmla="*/ 3825025 h 6181859"/>
              <a:gd name="connsiteX34" fmla="*/ 875763 w 8295302"/>
              <a:gd name="connsiteY34" fmla="*/ 3928056 h 6181859"/>
              <a:gd name="connsiteX35" fmla="*/ 914400 w 8295302"/>
              <a:gd name="connsiteY35" fmla="*/ 4018208 h 6181859"/>
              <a:gd name="connsiteX36" fmla="*/ 927279 w 8295302"/>
              <a:gd name="connsiteY36" fmla="*/ 4056845 h 6181859"/>
              <a:gd name="connsiteX37" fmla="*/ 953037 w 8295302"/>
              <a:gd name="connsiteY37" fmla="*/ 4005329 h 6181859"/>
              <a:gd name="connsiteX38" fmla="*/ 1004552 w 8295302"/>
              <a:gd name="connsiteY38" fmla="*/ 3850783 h 6181859"/>
              <a:gd name="connsiteX39" fmla="*/ 1068947 w 8295302"/>
              <a:gd name="connsiteY39" fmla="*/ 3606084 h 6181859"/>
              <a:gd name="connsiteX40" fmla="*/ 1107583 w 8295302"/>
              <a:gd name="connsiteY40" fmla="*/ 3451538 h 6181859"/>
              <a:gd name="connsiteX41" fmla="*/ 1171978 w 8295302"/>
              <a:gd name="connsiteY41" fmla="*/ 3284112 h 6181859"/>
              <a:gd name="connsiteX42" fmla="*/ 1223493 w 8295302"/>
              <a:gd name="connsiteY42" fmla="*/ 3103808 h 6181859"/>
              <a:gd name="connsiteX43" fmla="*/ 1275009 w 8295302"/>
              <a:gd name="connsiteY43" fmla="*/ 2949262 h 6181859"/>
              <a:gd name="connsiteX44" fmla="*/ 1326524 w 8295302"/>
              <a:gd name="connsiteY44" fmla="*/ 2768958 h 6181859"/>
              <a:gd name="connsiteX45" fmla="*/ 1390918 w 8295302"/>
              <a:gd name="connsiteY45" fmla="*/ 2614411 h 6181859"/>
              <a:gd name="connsiteX46" fmla="*/ 1429555 w 8295302"/>
              <a:gd name="connsiteY46" fmla="*/ 2472743 h 6181859"/>
              <a:gd name="connsiteX47" fmla="*/ 1493949 w 8295302"/>
              <a:gd name="connsiteY47" fmla="*/ 2331076 h 6181859"/>
              <a:gd name="connsiteX48" fmla="*/ 1609859 w 8295302"/>
              <a:gd name="connsiteY48" fmla="*/ 1970467 h 6181859"/>
              <a:gd name="connsiteX49" fmla="*/ 1635617 w 8295302"/>
              <a:gd name="connsiteY49" fmla="*/ 1918952 h 6181859"/>
              <a:gd name="connsiteX50" fmla="*/ 1661375 w 8295302"/>
              <a:gd name="connsiteY50" fmla="*/ 1854558 h 6181859"/>
              <a:gd name="connsiteX51" fmla="*/ 1674254 w 8295302"/>
              <a:gd name="connsiteY51" fmla="*/ 1893194 h 6181859"/>
              <a:gd name="connsiteX52" fmla="*/ 1700011 w 8295302"/>
              <a:gd name="connsiteY52" fmla="*/ 1944710 h 6181859"/>
              <a:gd name="connsiteX53" fmla="*/ 1712890 w 8295302"/>
              <a:gd name="connsiteY53" fmla="*/ 2009104 h 6181859"/>
              <a:gd name="connsiteX54" fmla="*/ 1738648 w 8295302"/>
              <a:gd name="connsiteY54" fmla="*/ 2176529 h 6181859"/>
              <a:gd name="connsiteX55" fmla="*/ 1764406 w 8295302"/>
              <a:gd name="connsiteY55" fmla="*/ 2266682 h 6181859"/>
              <a:gd name="connsiteX56" fmla="*/ 1777285 w 8295302"/>
              <a:gd name="connsiteY56" fmla="*/ 2318197 h 6181859"/>
              <a:gd name="connsiteX57" fmla="*/ 1790163 w 8295302"/>
              <a:gd name="connsiteY57" fmla="*/ 2356834 h 6181859"/>
              <a:gd name="connsiteX58" fmla="*/ 1803042 w 8295302"/>
              <a:gd name="connsiteY58" fmla="*/ 2421228 h 6181859"/>
              <a:gd name="connsiteX59" fmla="*/ 1931831 w 8295302"/>
              <a:gd name="connsiteY59" fmla="*/ 2112135 h 6181859"/>
              <a:gd name="connsiteX60" fmla="*/ 1983347 w 8295302"/>
              <a:gd name="connsiteY60" fmla="*/ 1983346 h 6181859"/>
              <a:gd name="connsiteX61" fmla="*/ 2060620 w 8295302"/>
              <a:gd name="connsiteY61" fmla="*/ 1893194 h 6181859"/>
              <a:gd name="connsiteX62" fmla="*/ 2137893 w 8295302"/>
              <a:gd name="connsiteY62" fmla="*/ 1777284 h 6181859"/>
              <a:gd name="connsiteX63" fmla="*/ 2189409 w 8295302"/>
              <a:gd name="connsiteY63" fmla="*/ 1712890 h 6181859"/>
              <a:gd name="connsiteX64" fmla="*/ 2240924 w 8295302"/>
              <a:gd name="connsiteY64" fmla="*/ 1661374 h 6181859"/>
              <a:gd name="connsiteX65" fmla="*/ 2305318 w 8295302"/>
              <a:gd name="connsiteY65" fmla="*/ 1584101 h 6181859"/>
              <a:gd name="connsiteX66" fmla="*/ 2356834 w 8295302"/>
              <a:gd name="connsiteY66" fmla="*/ 1648496 h 6181859"/>
              <a:gd name="connsiteX67" fmla="*/ 2382592 w 8295302"/>
              <a:gd name="connsiteY67" fmla="*/ 1764405 h 6181859"/>
              <a:gd name="connsiteX68" fmla="*/ 2434107 w 8295302"/>
              <a:gd name="connsiteY68" fmla="*/ 1906073 h 6181859"/>
              <a:gd name="connsiteX69" fmla="*/ 2498501 w 8295302"/>
              <a:gd name="connsiteY69" fmla="*/ 2189408 h 6181859"/>
              <a:gd name="connsiteX70" fmla="*/ 2524259 w 8295302"/>
              <a:gd name="connsiteY70" fmla="*/ 2266682 h 6181859"/>
              <a:gd name="connsiteX71" fmla="*/ 2562896 w 8295302"/>
              <a:gd name="connsiteY71" fmla="*/ 2318197 h 6181859"/>
              <a:gd name="connsiteX72" fmla="*/ 2588654 w 8295302"/>
              <a:gd name="connsiteY72" fmla="*/ 2369712 h 6181859"/>
              <a:gd name="connsiteX73" fmla="*/ 2653048 w 8295302"/>
              <a:gd name="connsiteY73" fmla="*/ 2292439 h 6181859"/>
              <a:gd name="connsiteX74" fmla="*/ 2730321 w 8295302"/>
              <a:gd name="connsiteY74" fmla="*/ 2099256 h 6181859"/>
              <a:gd name="connsiteX75" fmla="*/ 2807594 w 8295302"/>
              <a:gd name="connsiteY75" fmla="*/ 1983346 h 6181859"/>
              <a:gd name="connsiteX76" fmla="*/ 2936383 w 8295302"/>
              <a:gd name="connsiteY76" fmla="*/ 1712890 h 6181859"/>
              <a:gd name="connsiteX77" fmla="*/ 3116687 w 8295302"/>
              <a:gd name="connsiteY77" fmla="*/ 1493949 h 6181859"/>
              <a:gd name="connsiteX78" fmla="*/ 3322749 w 8295302"/>
              <a:gd name="connsiteY78" fmla="*/ 1249251 h 6181859"/>
              <a:gd name="connsiteX79" fmla="*/ 3387144 w 8295302"/>
              <a:gd name="connsiteY79" fmla="*/ 1326524 h 6181859"/>
              <a:gd name="connsiteX80" fmla="*/ 3400023 w 8295302"/>
              <a:gd name="connsiteY80" fmla="*/ 1390918 h 6181859"/>
              <a:gd name="connsiteX81" fmla="*/ 3464417 w 8295302"/>
              <a:gd name="connsiteY81" fmla="*/ 1609859 h 6181859"/>
              <a:gd name="connsiteX82" fmla="*/ 3503054 w 8295302"/>
              <a:gd name="connsiteY82" fmla="*/ 1700011 h 6181859"/>
              <a:gd name="connsiteX83" fmla="*/ 3541690 w 8295302"/>
              <a:gd name="connsiteY83" fmla="*/ 1854558 h 6181859"/>
              <a:gd name="connsiteX84" fmla="*/ 3554569 w 8295302"/>
              <a:gd name="connsiteY84" fmla="*/ 1893194 h 6181859"/>
              <a:gd name="connsiteX85" fmla="*/ 3606085 w 8295302"/>
              <a:gd name="connsiteY85" fmla="*/ 1545465 h 6181859"/>
              <a:gd name="connsiteX86" fmla="*/ 3709116 w 8295302"/>
              <a:gd name="connsiteY86" fmla="*/ 940158 h 6181859"/>
              <a:gd name="connsiteX87" fmla="*/ 3940935 w 8295302"/>
              <a:gd name="connsiteY87" fmla="*/ 476518 h 6181859"/>
              <a:gd name="connsiteX88" fmla="*/ 3979572 w 8295302"/>
              <a:gd name="connsiteY88" fmla="*/ 463639 h 6181859"/>
              <a:gd name="connsiteX89" fmla="*/ 4069724 w 8295302"/>
              <a:gd name="connsiteY89" fmla="*/ 643943 h 6181859"/>
              <a:gd name="connsiteX90" fmla="*/ 4108361 w 8295302"/>
              <a:gd name="connsiteY90" fmla="*/ 759853 h 6181859"/>
              <a:gd name="connsiteX91" fmla="*/ 4172755 w 8295302"/>
              <a:gd name="connsiteY91" fmla="*/ 914400 h 6181859"/>
              <a:gd name="connsiteX92" fmla="*/ 4224270 w 8295302"/>
              <a:gd name="connsiteY92" fmla="*/ 1056067 h 6181859"/>
              <a:gd name="connsiteX93" fmla="*/ 4288665 w 8295302"/>
              <a:gd name="connsiteY93" fmla="*/ 1017431 h 6181859"/>
              <a:gd name="connsiteX94" fmla="*/ 4340180 w 8295302"/>
              <a:gd name="connsiteY94" fmla="*/ 927279 h 6181859"/>
              <a:gd name="connsiteX95" fmla="*/ 4456090 w 8295302"/>
              <a:gd name="connsiteY95" fmla="*/ 656822 h 6181859"/>
              <a:gd name="connsiteX96" fmla="*/ 4533363 w 8295302"/>
              <a:gd name="connsiteY96" fmla="*/ 502276 h 6181859"/>
              <a:gd name="connsiteX97" fmla="*/ 4584879 w 8295302"/>
              <a:gd name="connsiteY97" fmla="*/ 373487 h 6181859"/>
              <a:gd name="connsiteX98" fmla="*/ 4636394 w 8295302"/>
              <a:gd name="connsiteY98" fmla="*/ 231820 h 6181859"/>
              <a:gd name="connsiteX99" fmla="*/ 4700789 w 8295302"/>
              <a:gd name="connsiteY99" fmla="*/ 115910 h 6181859"/>
              <a:gd name="connsiteX100" fmla="*/ 4752304 w 8295302"/>
              <a:gd name="connsiteY100" fmla="*/ 0 h 6181859"/>
              <a:gd name="connsiteX101" fmla="*/ 4803820 w 8295302"/>
              <a:gd name="connsiteY101" fmla="*/ 334851 h 6181859"/>
              <a:gd name="connsiteX102" fmla="*/ 4945487 w 8295302"/>
              <a:gd name="connsiteY102" fmla="*/ 1365160 h 6181859"/>
              <a:gd name="connsiteX103" fmla="*/ 5074276 w 8295302"/>
              <a:gd name="connsiteY103" fmla="*/ 1828800 h 6181859"/>
              <a:gd name="connsiteX104" fmla="*/ 5138670 w 8295302"/>
              <a:gd name="connsiteY104" fmla="*/ 1970467 h 6181859"/>
              <a:gd name="connsiteX105" fmla="*/ 5228823 w 8295302"/>
              <a:gd name="connsiteY105" fmla="*/ 2099256 h 6181859"/>
              <a:gd name="connsiteX106" fmla="*/ 5280338 w 8295302"/>
              <a:gd name="connsiteY106" fmla="*/ 2073498 h 6181859"/>
              <a:gd name="connsiteX107" fmla="*/ 5357611 w 8295302"/>
              <a:gd name="connsiteY107" fmla="*/ 1931831 h 6181859"/>
              <a:gd name="connsiteX108" fmla="*/ 5396248 w 8295302"/>
              <a:gd name="connsiteY108" fmla="*/ 1841679 h 6181859"/>
              <a:gd name="connsiteX109" fmla="*/ 5422006 w 8295302"/>
              <a:gd name="connsiteY109" fmla="*/ 1751527 h 6181859"/>
              <a:gd name="connsiteX110" fmla="*/ 5473521 w 8295302"/>
              <a:gd name="connsiteY110" fmla="*/ 1635617 h 6181859"/>
              <a:gd name="connsiteX111" fmla="*/ 5537916 w 8295302"/>
              <a:gd name="connsiteY111" fmla="*/ 1532586 h 6181859"/>
              <a:gd name="connsiteX112" fmla="*/ 5563673 w 8295302"/>
              <a:gd name="connsiteY112" fmla="*/ 1455312 h 6181859"/>
              <a:gd name="connsiteX113" fmla="*/ 5589431 w 8295302"/>
              <a:gd name="connsiteY113" fmla="*/ 1416676 h 6181859"/>
              <a:gd name="connsiteX114" fmla="*/ 5640947 w 8295302"/>
              <a:gd name="connsiteY114" fmla="*/ 1519707 h 6181859"/>
              <a:gd name="connsiteX115" fmla="*/ 5679583 w 8295302"/>
              <a:gd name="connsiteY115" fmla="*/ 1635617 h 6181859"/>
              <a:gd name="connsiteX116" fmla="*/ 5769735 w 8295302"/>
              <a:gd name="connsiteY116" fmla="*/ 1455312 h 6181859"/>
              <a:gd name="connsiteX117" fmla="*/ 5782614 w 8295302"/>
              <a:gd name="connsiteY117" fmla="*/ 1339403 h 6181859"/>
              <a:gd name="connsiteX118" fmla="*/ 5847009 w 8295302"/>
              <a:gd name="connsiteY118" fmla="*/ 1197735 h 6181859"/>
              <a:gd name="connsiteX119" fmla="*/ 5885645 w 8295302"/>
              <a:gd name="connsiteY119" fmla="*/ 1313645 h 6181859"/>
              <a:gd name="connsiteX120" fmla="*/ 5937161 w 8295302"/>
              <a:gd name="connsiteY120" fmla="*/ 1442434 h 6181859"/>
              <a:gd name="connsiteX121" fmla="*/ 5975797 w 8295302"/>
              <a:gd name="connsiteY121" fmla="*/ 1571222 h 6181859"/>
              <a:gd name="connsiteX122" fmla="*/ 6014434 w 8295302"/>
              <a:gd name="connsiteY122" fmla="*/ 1674253 h 6181859"/>
              <a:gd name="connsiteX123" fmla="*/ 6053070 w 8295302"/>
              <a:gd name="connsiteY123" fmla="*/ 1790163 h 6181859"/>
              <a:gd name="connsiteX124" fmla="*/ 6091707 w 8295302"/>
              <a:gd name="connsiteY124" fmla="*/ 1841679 h 6181859"/>
              <a:gd name="connsiteX125" fmla="*/ 6143223 w 8295302"/>
              <a:gd name="connsiteY125" fmla="*/ 1944710 h 6181859"/>
              <a:gd name="connsiteX126" fmla="*/ 6194738 w 8295302"/>
              <a:gd name="connsiteY126" fmla="*/ 1931831 h 6181859"/>
              <a:gd name="connsiteX127" fmla="*/ 6233375 w 8295302"/>
              <a:gd name="connsiteY127" fmla="*/ 1867436 h 6181859"/>
              <a:gd name="connsiteX128" fmla="*/ 6272011 w 8295302"/>
              <a:gd name="connsiteY128" fmla="*/ 1841679 h 6181859"/>
              <a:gd name="connsiteX129" fmla="*/ 6375042 w 8295302"/>
              <a:gd name="connsiteY129" fmla="*/ 2034862 h 6181859"/>
              <a:gd name="connsiteX130" fmla="*/ 6555347 w 8295302"/>
              <a:gd name="connsiteY130" fmla="*/ 2356834 h 6181859"/>
              <a:gd name="connsiteX131" fmla="*/ 6645499 w 8295302"/>
              <a:gd name="connsiteY131" fmla="*/ 2524259 h 6181859"/>
              <a:gd name="connsiteX132" fmla="*/ 6800045 w 8295302"/>
              <a:gd name="connsiteY132" fmla="*/ 2846231 h 6181859"/>
              <a:gd name="connsiteX133" fmla="*/ 6864440 w 8295302"/>
              <a:gd name="connsiteY133" fmla="*/ 2987898 h 6181859"/>
              <a:gd name="connsiteX134" fmla="*/ 6915955 w 8295302"/>
              <a:gd name="connsiteY134" fmla="*/ 3078051 h 6181859"/>
              <a:gd name="connsiteX135" fmla="*/ 6954592 w 8295302"/>
              <a:gd name="connsiteY135" fmla="*/ 3168203 h 6181859"/>
              <a:gd name="connsiteX136" fmla="*/ 6980349 w 8295302"/>
              <a:gd name="connsiteY136" fmla="*/ 3219718 h 6181859"/>
              <a:gd name="connsiteX137" fmla="*/ 6993228 w 8295302"/>
              <a:gd name="connsiteY137" fmla="*/ 3155324 h 6181859"/>
              <a:gd name="connsiteX138" fmla="*/ 6967470 w 8295302"/>
              <a:gd name="connsiteY138" fmla="*/ 3039414 h 6181859"/>
              <a:gd name="connsiteX139" fmla="*/ 6941713 w 8295302"/>
              <a:gd name="connsiteY139" fmla="*/ 2910625 h 6181859"/>
              <a:gd name="connsiteX140" fmla="*/ 6967470 w 8295302"/>
              <a:gd name="connsiteY140" fmla="*/ 2665927 h 6181859"/>
              <a:gd name="connsiteX141" fmla="*/ 7031865 w 8295302"/>
              <a:gd name="connsiteY141" fmla="*/ 2730321 h 6181859"/>
              <a:gd name="connsiteX142" fmla="*/ 7122017 w 8295302"/>
              <a:gd name="connsiteY142" fmla="*/ 2962141 h 6181859"/>
              <a:gd name="connsiteX143" fmla="*/ 7225048 w 8295302"/>
              <a:gd name="connsiteY143" fmla="*/ 3193960 h 6181859"/>
              <a:gd name="connsiteX144" fmla="*/ 7315200 w 8295302"/>
              <a:gd name="connsiteY144" fmla="*/ 3412901 h 6181859"/>
              <a:gd name="connsiteX145" fmla="*/ 7353837 w 8295302"/>
              <a:gd name="connsiteY145" fmla="*/ 3503053 h 6181859"/>
              <a:gd name="connsiteX146" fmla="*/ 7392473 w 8295302"/>
              <a:gd name="connsiteY146" fmla="*/ 3593205 h 6181859"/>
              <a:gd name="connsiteX147" fmla="*/ 7405352 w 8295302"/>
              <a:gd name="connsiteY147" fmla="*/ 3657600 h 6181859"/>
              <a:gd name="connsiteX148" fmla="*/ 7431110 w 8295302"/>
              <a:gd name="connsiteY148" fmla="*/ 3696236 h 6181859"/>
              <a:gd name="connsiteX149" fmla="*/ 7443989 w 8295302"/>
              <a:gd name="connsiteY149" fmla="*/ 3606084 h 6181859"/>
              <a:gd name="connsiteX150" fmla="*/ 7431110 w 8295302"/>
              <a:gd name="connsiteY150" fmla="*/ 3554569 h 6181859"/>
              <a:gd name="connsiteX151" fmla="*/ 7456868 w 8295302"/>
              <a:gd name="connsiteY151" fmla="*/ 3618963 h 6181859"/>
              <a:gd name="connsiteX152" fmla="*/ 7714445 w 8295302"/>
              <a:gd name="connsiteY152" fmla="*/ 4172755 h 6181859"/>
              <a:gd name="connsiteX153" fmla="*/ 7791718 w 8295302"/>
              <a:gd name="connsiteY153" fmla="*/ 4365938 h 6181859"/>
              <a:gd name="connsiteX154" fmla="*/ 7881870 w 8295302"/>
              <a:gd name="connsiteY154" fmla="*/ 4533363 h 6181859"/>
              <a:gd name="connsiteX155" fmla="*/ 7946265 w 8295302"/>
              <a:gd name="connsiteY155" fmla="*/ 4675031 h 6181859"/>
              <a:gd name="connsiteX156" fmla="*/ 7997780 w 8295302"/>
              <a:gd name="connsiteY156" fmla="*/ 4765183 h 6181859"/>
              <a:gd name="connsiteX157" fmla="*/ 8036417 w 8295302"/>
              <a:gd name="connsiteY157" fmla="*/ 4881093 h 6181859"/>
              <a:gd name="connsiteX158" fmla="*/ 8075054 w 8295302"/>
              <a:gd name="connsiteY158" fmla="*/ 4997003 h 6181859"/>
              <a:gd name="connsiteX159" fmla="*/ 8100811 w 8295302"/>
              <a:gd name="connsiteY159" fmla="*/ 5074276 h 6181859"/>
              <a:gd name="connsiteX160" fmla="*/ 8126569 w 8295302"/>
              <a:gd name="connsiteY160" fmla="*/ 5125791 h 6181859"/>
              <a:gd name="connsiteX161" fmla="*/ 8139448 w 8295302"/>
              <a:gd name="connsiteY161" fmla="*/ 5293217 h 6181859"/>
              <a:gd name="connsiteX162" fmla="*/ 8152327 w 8295302"/>
              <a:gd name="connsiteY162" fmla="*/ 5370490 h 6181859"/>
              <a:gd name="connsiteX163" fmla="*/ 8203842 w 8295302"/>
              <a:gd name="connsiteY163" fmla="*/ 5550794 h 6181859"/>
              <a:gd name="connsiteX164" fmla="*/ 8293994 w 8295302"/>
              <a:gd name="connsiteY164" fmla="*/ 5718220 h 6181859"/>
              <a:gd name="connsiteX165" fmla="*/ 8255358 w 8295302"/>
              <a:gd name="connsiteY165" fmla="*/ 5795493 h 6181859"/>
              <a:gd name="connsiteX166" fmla="*/ 8203842 w 8295302"/>
              <a:gd name="connsiteY166" fmla="*/ 5885645 h 6181859"/>
              <a:gd name="connsiteX167" fmla="*/ 8152327 w 8295302"/>
              <a:gd name="connsiteY167" fmla="*/ 5937160 h 6181859"/>
              <a:gd name="connsiteX168" fmla="*/ 8113690 w 8295302"/>
              <a:gd name="connsiteY168" fmla="*/ 6014434 h 6181859"/>
              <a:gd name="connsiteX169" fmla="*/ 8075054 w 8295302"/>
              <a:gd name="connsiteY169" fmla="*/ 6117465 h 6181859"/>
              <a:gd name="connsiteX170" fmla="*/ 8062175 w 8295302"/>
              <a:gd name="connsiteY170" fmla="*/ 6027312 h 6181859"/>
              <a:gd name="connsiteX171" fmla="*/ 8049296 w 8295302"/>
              <a:gd name="connsiteY171" fmla="*/ 6091707 h 6181859"/>
              <a:gd name="connsiteX172" fmla="*/ 8049296 w 8295302"/>
              <a:gd name="connsiteY172" fmla="*/ 6181859 h 6181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8295302" h="6181859">
                <a:moveTo>
                  <a:pt x="0" y="6014434"/>
                </a:moveTo>
                <a:cubicBezTo>
                  <a:pt x="4293" y="6001555"/>
                  <a:pt x="9149" y="5988850"/>
                  <a:pt x="12879" y="5975797"/>
                </a:cubicBezTo>
                <a:cubicBezTo>
                  <a:pt x="45222" y="5862597"/>
                  <a:pt x="7757" y="5978284"/>
                  <a:pt x="38637" y="5885645"/>
                </a:cubicBezTo>
                <a:cubicBezTo>
                  <a:pt x="60102" y="5748270"/>
                  <a:pt x="75763" y="5609862"/>
                  <a:pt x="103031" y="5473521"/>
                </a:cubicBezTo>
                <a:lnTo>
                  <a:pt x="128789" y="5344732"/>
                </a:lnTo>
                <a:cubicBezTo>
                  <a:pt x="133082" y="5293217"/>
                  <a:pt x="135959" y="5241564"/>
                  <a:pt x="141668" y="5190186"/>
                </a:cubicBezTo>
                <a:cubicBezTo>
                  <a:pt x="144552" y="5164232"/>
                  <a:pt x="150576" y="5138722"/>
                  <a:pt x="154547" y="5112912"/>
                </a:cubicBezTo>
                <a:cubicBezTo>
                  <a:pt x="159163" y="5082909"/>
                  <a:pt x="162809" y="5052763"/>
                  <a:pt x="167425" y="5022760"/>
                </a:cubicBezTo>
                <a:cubicBezTo>
                  <a:pt x="171396" y="4996951"/>
                  <a:pt x="176333" y="4971296"/>
                  <a:pt x="180304" y="4945487"/>
                </a:cubicBezTo>
                <a:cubicBezTo>
                  <a:pt x="184920" y="4915484"/>
                  <a:pt x="186357" y="4884913"/>
                  <a:pt x="193183" y="4855335"/>
                </a:cubicBezTo>
                <a:cubicBezTo>
                  <a:pt x="199288" y="4828879"/>
                  <a:pt x="212356" y="4804402"/>
                  <a:pt x="218941" y="4778062"/>
                </a:cubicBezTo>
                <a:cubicBezTo>
                  <a:pt x="225274" y="4752729"/>
                  <a:pt x="224949" y="4725982"/>
                  <a:pt x="231820" y="4700789"/>
                </a:cubicBezTo>
                <a:cubicBezTo>
                  <a:pt x="237903" y="4678485"/>
                  <a:pt x="249677" y="4658121"/>
                  <a:pt x="257578" y="4636394"/>
                </a:cubicBezTo>
                <a:cubicBezTo>
                  <a:pt x="266857" y="4610878"/>
                  <a:pt x="276750" y="4585461"/>
                  <a:pt x="283335" y="4559121"/>
                </a:cubicBezTo>
                <a:cubicBezTo>
                  <a:pt x="307863" y="4461007"/>
                  <a:pt x="307882" y="4431763"/>
                  <a:pt x="321972" y="4340180"/>
                </a:cubicBezTo>
                <a:cubicBezTo>
                  <a:pt x="325943" y="4314371"/>
                  <a:pt x="330880" y="4288716"/>
                  <a:pt x="334851" y="4262907"/>
                </a:cubicBezTo>
                <a:cubicBezTo>
                  <a:pt x="339467" y="4232904"/>
                  <a:pt x="340368" y="4202204"/>
                  <a:pt x="347730" y="4172755"/>
                </a:cubicBezTo>
                <a:cubicBezTo>
                  <a:pt x="353337" y="4150327"/>
                  <a:pt x="364901" y="4129825"/>
                  <a:pt x="373487" y="4108360"/>
                </a:cubicBezTo>
                <a:cubicBezTo>
                  <a:pt x="377780" y="4052552"/>
                  <a:pt x="379423" y="3996476"/>
                  <a:pt x="386366" y="3940935"/>
                </a:cubicBezTo>
                <a:cubicBezTo>
                  <a:pt x="388050" y="3927464"/>
                  <a:pt x="395952" y="3915468"/>
                  <a:pt x="399245" y="3902298"/>
                </a:cubicBezTo>
                <a:cubicBezTo>
                  <a:pt x="404554" y="3881062"/>
                  <a:pt x="407375" y="3859272"/>
                  <a:pt x="412124" y="3837904"/>
                </a:cubicBezTo>
                <a:cubicBezTo>
                  <a:pt x="415964" y="3820625"/>
                  <a:pt x="421532" y="3803745"/>
                  <a:pt x="425003" y="3786389"/>
                </a:cubicBezTo>
                <a:cubicBezTo>
                  <a:pt x="430124" y="3760783"/>
                  <a:pt x="433211" y="3734807"/>
                  <a:pt x="437882" y="3709115"/>
                </a:cubicBezTo>
                <a:cubicBezTo>
                  <a:pt x="441798" y="3687578"/>
                  <a:pt x="447162" y="3666313"/>
                  <a:pt x="450761" y="3644721"/>
                </a:cubicBezTo>
                <a:cubicBezTo>
                  <a:pt x="455752" y="3614778"/>
                  <a:pt x="457280" y="3584251"/>
                  <a:pt x="463640" y="3554569"/>
                </a:cubicBezTo>
                <a:cubicBezTo>
                  <a:pt x="470188" y="3524010"/>
                  <a:pt x="482370" y="3494870"/>
                  <a:pt x="489397" y="3464417"/>
                </a:cubicBezTo>
                <a:cubicBezTo>
                  <a:pt x="506940" y="3388395"/>
                  <a:pt x="501402" y="3338251"/>
                  <a:pt x="528034" y="3258355"/>
                </a:cubicBezTo>
                <a:cubicBezTo>
                  <a:pt x="536620" y="3232597"/>
                  <a:pt x="547207" y="3207422"/>
                  <a:pt x="553792" y="3181082"/>
                </a:cubicBezTo>
                <a:cubicBezTo>
                  <a:pt x="569962" y="3116396"/>
                  <a:pt x="561073" y="3146358"/>
                  <a:pt x="579549" y="3090929"/>
                </a:cubicBezTo>
                <a:cubicBezTo>
                  <a:pt x="629671" y="3166112"/>
                  <a:pt x="584919" y="3089599"/>
                  <a:pt x="618186" y="3181082"/>
                </a:cubicBezTo>
                <a:cubicBezTo>
                  <a:pt x="629359" y="3211808"/>
                  <a:pt x="646484" y="3240218"/>
                  <a:pt x="656823" y="3271234"/>
                </a:cubicBezTo>
                <a:cubicBezTo>
                  <a:pt x="680879" y="3343401"/>
                  <a:pt x="694506" y="3418946"/>
                  <a:pt x="721217" y="3490174"/>
                </a:cubicBezTo>
                <a:cubicBezTo>
                  <a:pt x="734096" y="3524518"/>
                  <a:pt x="747856" y="3558544"/>
                  <a:pt x="759854" y="3593205"/>
                </a:cubicBezTo>
                <a:cubicBezTo>
                  <a:pt x="786498" y="3670177"/>
                  <a:pt x="808527" y="3748758"/>
                  <a:pt x="837127" y="3825025"/>
                </a:cubicBezTo>
                <a:cubicBezTo>
                  <a:pt x="850006" y="3859369"/>
                  <a:pt x="864164" y="3893259"/>
                  <a:pt x="875763" y="3928056"/>
                </a:cubicBezTo>
                <a:cubicBezTo>
                  <a:pt x="903484" y="4011219"/>
                  <a:pt x="869128" y="3950301"/>
                  <a:pt x="914400" y="4018208"/>
                </a:cubicBezTo>
                <a:cubicBezTo>
                  <a:pt x="918693" y="4031087"/>
                  <a:pt x="914400" y="4061138"/>
                  <a:pt x="927279" y="4056845"/>
                </a:cubicBezTo>
                <a:cubicBezTo>
                  <a:pt x="945493" y="4050774"/>
                  <a:pt x="945240" y="4022873"/>
                  <a:pt x="953037" y="4005329"/>
                </a:cubicBezTo>
                <a:cubicBezTo>
                  <a:pt x="980545" y="3943436"/>
                  <a:pt x="985768" y="3920553"/>
                  <a:pt x="1004552" y="3850783"/>
                </a:cubicBezTo>
                <a:cubicBezTo>
                  <a:pt x="1026479" y="3769340"/>
                  <a:pt x="1047871" y="3687752"/>
                  <a:pt x="1068947" y="3606084"/>
                </a:cubicBezTo>
                <a:cubicBezTo>
                  <a:pt x="1082216" y="3554668"/>
                  <a:pt x="1088521" y="3501099"/>
                  <a:pt x="1107583" y="3451538"/>
                </a:cubicBezTo>
                <a:cubicBezTo>
                  <a:pt x="1129048" y="3395729"/>
                  <a:pt x="1153069" y="3340838"/>
                  <a:pt x="1171978" y="3284112"/>
                </a:cubicBezTo>
                <a:cubicBezTo>
                  <a:pt x="1191744" y="3224813"/>
                  <a:pt x="1205111" y="3163550"/>
                  <a:pt x="1223493" y="3103808"/>
                </a:cubicBezTo>
                <a:cubicBezTo>
                  <a:pt x="1239462" y="3051907"/>
                  <a:pt x="1259040" y="3001163"/>
                  <a:pt x="1275009" y="2949262"/>
                </a:cubicBezTo>
                <a:cubicBezTo>
                  <a:pt x="1293391" y="2889520"/>
                  <a:pt x="1306078" y="2828026"/>
                  <a:pt x="1326524" y="2768958"/>
                </a:cubicBezTo>
                <a:cubicBezTo>
                  <a:pt x="1344779" y="2716220"/>
                  <a:pt x="1372584" y="2667122"/>
                  <a:pt x="1390918" y="2614411"/>
                </a:cubicBezTo>
                <a:cubicBezTo>
                  <a:pt x="1406998" y="2568180"/>
                  <a:pt x="1412828" y="2518743"/>
                  <a:pt x="1429555" y="2472743"/>
                </a:cubicBezTo>
                <a:cubicBezTo>
                  <a:pt x="1447282" y="2423994"/>
                  <a:pt x="1474684" y="2379238"/>
                  <a:pt x="1493949" y="2331076"/>
                </a:cubicBezTo>
                <a:cubicBezTo>
                  <a:pt x="1731434" y="1737361"/>
                  <a:pt x="1504390" y="2313237"/>
                  <a:pt x="1609859" y="1970467"/>
                </a:cubicBezTo>
                <a:cubicBezTo>
                  <a:pt x="1615505" y="1952117"/>
                  <a:pt x="1627820" y="1936496"/>
                  <a:pt x="1635617" y="1918952"/>
                </a:cubicBezTo>
                <a:cubicBezTo>
                  <a:pt x="1645006" y="1897826"/>
                  <a:pt x="1652789" y="1876023"/>
                  <a:pt x="1661375" y="1854558"/>
                </a:cubicBezTo>
                <a:cubicBezTo>
                  <a:pt x="1665668" y="1867437"/>
                  <a:pt x="1668906" y="1880716"/>
                  <a:pt x="1674254" y="1893194"/>
                </a:cubicBezTo>
                <a:cubicBezTo>
                  <a:pt x="1681817" y="1910840"/>
                  <a:pt x="1693940" y="1926496"/>
                  <a:pt x="1700011" y="1944710"/>
                </a:cubicBezTo>
                <a:cubicBezTo>
                  <a:pt x="1706933" y="1965476"/>
                  <a:pt x="1709291" y="1987512"/>
                  <a:pt x="1712890" y="2009104"/>
                </a:cubicBezTo>
                <a:cubicBezTo>
                  <a:pt x="1718633" y="2043559"/>
                  <a:pt x="1730094" y="2139463"/>
                  <a:pt x="1738648" y="2176529"/>
                </a:cubicBezTo>
                <a:cubicBezTo>
                  <a:pt x="1745676" y="2206982"/>
                  <a:pt x="1756183" y="2236530"/>
                  <a:pt x="1764406" y="2266682"/>
                </a:cubicBezTo>
                <a:cubicBezTo>
                  <a:pt x="1769063" y="2283758"/>
                  <a:pt x="1772423" y="2301178"/>
                  <a:pt x="1777285" y="2318197"/>
                </a:cubicBezTo>
                <a:cubicBezTo>
                  <a:pt x="1781014" y="2331250"/>
                  <a:pt x="1786871" y="2343664"/>
                  <a:pt x="1790163" y="2356834"/>
                </a:cubicBezTo>
                <a:cubicBezTo>
                  <a:pt x="1795472" y="2378070"/>
                  <a:pt x="1798749" y="2399763"/>
                  <a:pt x="1803042" y="2421228"/>
                </a:cubicBezTo>
                <a:cubicBezTo>
                  <a:pt x="1865690" y="2170640"/>
                  <a:pt x="1773348" y="2508338"/>
                  <a:pt x="1931831" y="2112135"/>
                </a:cubicBezTo>
                <a:cubicBezTo>
                  <a:pt x="1949003" y="2069205"/>
                  <a:pt x="1959904" y="2023199"/>
                  <a:pt x="1983347" y="1983346"/>
                </a:cubicBezTo>
                <a:cubicBezTo>
                  <a:pt x="2003414" y="1949231"/>
                  <a:pt x="2036873" y="1924857"/>
                  <a:pt x="2060620" y="1893194"/>
                </a:cubicBezTo>
                <a:cubicBezTo>
                  <a:pt x="2088481" y="1856046"/>
                  <a:pt x="2110903" y="1815070"/>
                  <a:pt x="2137893" y="1777284"/>
                </a:cubicBezTo>
                <a:cubicBezTo>
                  <a:pt x="2153870" y="1754916"/>
                  <a:pt x="2171147" y="1733435"/>
                  <a:pt x="2189409" y="1712890"/>
                </a:cubicBezTo>
                <a:cubicBezTo>
                  <a:pt x="2205543" y="1694739"/>
                  <a:pt x="2226353" y="1680802"/>
                  <a:pt x="2240924" y="1661374"/>
                </a:cubicBezTo>
                <a:cubicBezTo>
                  <a:pt x="2306283" y="1574228"/>
                  <a:pt x="2224362" y="1638073"/>
                  <a:pt x="2305318" y="1584101"/>
                </a:cubicBezTo>
                <a:cubicBezTo>
                  <a:pt x="2322490" y="1605566"/>
                  <a:pt x="2346006" y="1623230"/>
                  <a:pt x="2356834" y="1648496"/>
                </a:cubicBezTo>
                <a:cubicBezTo>
                  <a:pt x="2372425" y="1684875"/>
                  <a:pt x="2371219" y="1726495"/>
                  <a:pt x="2382592" y="1764405"/>
                </a:cubicBezTo>
                <a:cubicBezTo>
                  <a:pt x="2397031" y="1812534"/>
                  <a:pt x="2416935" y="1858850"/>
                  <a:pt x="2434107" y="1906073"/>
                </a:cubicBezTo>
                <a:cubicBezTo>
                  <a:pt x="2464256" y="2086968"/>
                  <a:pt x="2447413" y="2025925"/>
                  <a:pt x="2498501" y="2189408"/>
                </a:cubicBezTo>
                <a:cubicBezTo>
                  <a:pt x="2506600" y="2215323"/>
                  <a:pt x="2512116" y="2242397"/>
                  <a:pt x="2524259" y="2266682"/>
                </a:cubicBezTo>
                <a:cubicBezTo>
                  <a:pt x="2533858" y="2285881"/>
                  <a:pt x="2551520" y="2299995"/>
                  <a:pt x="2562896" y="2318197"/>
                </a:cubicBezTo>
                <a:cubicBezTo>
                  <a:pt x="2573071" y="2334477"/>
                  <a:pt x="2580068" y="2352540"/>
                  <a:pt x="2588654" y="2369712"/>
                </a:cubicBezTo>
                <a:cubicBezTo>
                  <a:pt x="2610119" y="2343954"/>
                  <a:pt x="2635476" y="2320994"/>
                  <a:pt x="2653048" y="2292439"/>
                </a:cubicBezTo>
                <a:cubicBezTo>
                  <a:pt x="2695312" y="2223759"/>
                  <a:pt x="2692346" y="2170988"/>
                  <a:pt x="2730321" y="2099256"/>
                </a:cubicBezTo>
                <a:cubicBezTo>
                  <a:pt x="2752047" y="2058217"/>
                  <a:pt x="2785967" y="2024438"/>
                  <a:pt x="2807594" y="1983346"/>
                </a:cubicBezTo>
                <a:cubicBezTo>
                  <a:pt x="2947083" y="1718318"/>
                  <a:pt x="2757865" y="1995545"/>
                  <a:pt x="2936383" y="1712890"/>
                </a:cubicBezTo>
                <a:cubicBezTo>
                  <a:pt x="2993968" y="1621713"/>
                  <a:pt x="3046191" y="1577873"/>
                  <a:pt x="3116687" y="1493949"/>
                </a:cubicBezTo>
                <a:cubicBezTo>
                  <a:pt x="3333443" y="1235907"/>
                  <a:pt x="3213745" y="1358255"/>
                  <a:pt x="3322749" y="1249251"/>
                </a:cubicBezTo>
                <a:cubicBezTo>
                  <a:pt x="3344214" y="1275009"/>
                  <a:pt x="3371088" y="1297089"/>
                  <a:pt x="3387144" y="1326524"/>
                </a:cubicBezTo>
                <a:cubicBezTo>
                  <a:pt x="3397626" y="1345741"/>
                  <a:pt x="3394263" y="1369800"/>
                  <a:pt x="3400023" y="1390918"/>
                </a:cubicBezTo>
                <a:cubicBezTo>
                  <a:pt x="3420039" y="1464309"/>
                  <a:pt x="3434451" y="1539938"/>
                  <a:pt x="3464417" y="1609859"/>
                </a:cubicBezTo>
                <a:cubicBezTo>
                  <a:pt x="3477296" y="1639910"/>
                  <a:pt x="3492058" y="1669221"/>
                  <a:pt x="3503054" y="1700011"/>
                </a:cubicBezTo>
                <a:cubicBezTo>
                  <a:pt x="3538906" y="1800397"/>
                  <a:pt x="3519823" y="1767091"/>
                  <a:pt x="3541690" y="1854558"/>
                </a:cubicBezTo>
                <a:cubicBezTo>
                  <a:pt x="3544983" y="1867728"/>
                  <a:pt x="3550276" y="1880315"/>
                  <a:pt x="3554569" y="1893194"/>
                </a:cubicBezTo>
                <a:cubicBezTo>
                  <a:pt x="3626220" y="1749894"/>
                  <a:pt x="3570563" y="1877006"/>
                  <a:pt x="3606085" y="1545465"/>
                </a:cubicBezTo>
                <a:cubicBezTo>
                  <a:pt x="3639229" y="1236120"/>
                  <a:pt x="3624055" y="1207491"/>
                  <a:pt x="3709116" y="940158"/>
                </a:cubicBezTo>
                <a:cubicBezTo>
                  <a:pt x="3716664" y="916437"/>
                  <a:pt x="3821811" y="516226"/>
                  <a:pt x="3940935" y="476518"/>
                </a:cubicBezTo>
                <a:lnTo>
                  <a:pt x="3979572" y="463639"/>
                </a:lnTo>
                <a:cubicBezTo>
                  <a:pt x="4027185" y="546962"/>
                  <a:pt x="4036461" y="555244"/>
                  <a:pt x="4069724" y="643943"/>
                </a:cubicBezTo>
                <a:cubicBezTo>
                  <a:pt x="4084024" y="682077"/>
                  <a:pt x="4093863" y="721794"/>
                  <a:pt x="4108361" y="759853"/>
                </a:cubicBezTo>
                <a:cubicBezTo>
                  <a:pt x="4128229" y="812005"/>
                  <a:pt x="4155107" y="861455"/>
                  <a:pt x="4172755" y="914400"/>
                </a:cubicBezTo>
                <a:cubicBezTo>
                  <a:pt x="4205824" y="1013605"/>
                  <a:pt x="4188430" y="966464"/>
                  <a:pt x="4224270" y="1056067"/>
                </a:cubicBezTo>
                <a:cubicBezTo>
                  <a:pt x="4245735" y="1043188"/>
                  <a:pt x="4271919" y="1036037"/>
                  <a:pt x="4288665" y="1017431"/>
                </a:cubicBezTo>
                <a:cubicBezTo>
                  <a:pt x="4311819" y="991705"/>
                  <a:pt x="4323986" y="957868"/>
                  <a:pt x="4340180" y="927279"/>
                </a:cubicBezTo>
                <a:cubicBezTo>
                  <a:pt x="4474586" y="673401"/>
                  <a:pt x="4338404" y="927502"/>
                  <a:pt x="4456090" y="656822"/>
                </a:cubicBezTo>
                <a:cubicBezTo>
                  <a:pt x="4479055" y="604002"/>
                  <a:pt x="4509530" y="554709"/>
                  <a:pt x="4533363" y="502276"/>
                </a:cubicBezTo>
                <a:cubicBezTo>
                  <a:pt x="4552496" y="460184"/>
                  <a:pt x="4568419" y="416695"/>
                  <a:pt x="4584879" y="373487"/>
                </a:cubicBezTo>
                <a:cubicBezTo>
                  <a:pt x="4602767" y="326531"/>
                  <a:pt x="4615774" y="277642"/>
                  <a:pt x="4636394" y="231820"/>
                </a:cubicBezTo>
                <a:cubicBezTo>
                  <a:pt x="4654532" y="191514"/>
                  <a:pt x="4679990" y="154909"/>
                  <a:pt x="4700789" y="115910"/>
                </a:cubicBezTo>
                <a:cubicBezTo>
                  <a:pt x="4740526" y="41402"/>
                  <a:pt x="4732661" y="58929"/>
                  <a:pt x="4752304" y="0"/>
                </a:cubicBezTo>
                <a:cubicBezTo>
                  <a:pt x="4822226" y="209764"/>
                  <a:pt x="4773890" y="31276"/>
                  <a:pt x="4803820" y="334851"/>
                </a:cubicBezTo>
                <a:cubicBezTo>
                  <a:pt x="4857770" y="882057"/>
                  <a:pt x="4854527" y="928554"/>
                  <a:pt x="4945487" y="1365160"/>
                </a:cubicBezTo>
                <a:cubicBezTo>
                  <a:pt x="4991170" y="1584440"/>
                  <a:pt x="4998956" y="1640499"/>
                  <a:pt x="5074276" y="1828800"/>
                </a:cubicBezTo>
                <a:cubicBezTo>
                  <a:pt x="5093541" y="1876962"/>
                  <a:pt x="5112934" y="1925430"/>
                  <a:pt x="5138670" y="1970467"/>
                </a:cubicBezTo>
                <a:cubicBezTo>
                  <a:pt x="5164669" y="2015965"/>
                  <a:pt x="5228823" y="2099256"/>
                  <a:pt x="5228823" y="2099256"/>
                </a:cubicBezTo>
                <a:cubicBezTo>
                  <a:pt x="5245995" y="2090670"/>
                  <a:pt x="5265890" y="2086140"/>
                  <a:pt x="5280338" y="2073498"/>
                </a:cubicBezTo>
                <a:cubicBezTo>
                  <a:pt x="5342019" y="2019528"/>
                  <a:pt x="5329875" y="2003945"/>
                  <a:pt x="5357611" y="1931831"/>
                </a:cubicBezTo>
                <a:cubicBezTo>
                  <a:pt x="5369347" y="1901316"/>
                  <a:pt x="5385252" y="1872468"/>
                  <a:pt x="5396248" y="1841679"/>
                </a:cubicBezTo>
                <a:cubicBezTo>
                  <a:pt x="5406760" y="1812247"/>
                  <a:pt x="5412123" y="1781176"/>
                  <a:pt x="5422006" y="1751527"/>
                </a:cubicBezTo>
                <a:cubicBezTo>
                  <a:pt x="5433949" y="1715698"/>
                  <a:pt x="5454817" y="1669284"/>
                  <a:pt x="5473521" y="1635617"/>
                </a:cubicBezTo>
                <a:cubicBezTo>
                  <a:pt x="5499414" y="1589010"/>
                  <a:pt x="5511076" y="1572844"/>
                  <a:pt x="5537916" y="1532586"/>
                </a:cubicBezTo>
                <a:cubicBezTo>
                  <a:pt x="5546502" y="1506828"/>
                  <a:pt x="5552646" y="1480123"/>
                  <a:pt x="5563673" y="1455312"/>
                </a:cubicBezTo>
                <a:cubicBezTo>
                  <a:pt x="5569959" y="1441168"/>
                  <a:pt x="5577540" y="1406767"/>
                  <a:pt x="5589431" y="1416676"/>
                </a:cubicBezTo>
                <a:cubicBezTo>
                  <a:pt x="5618929" y="1441257"/>
                  <a:pt x="5628805" y="1483280"/>
                  <a:pt x="5640947" y="1519707"/>
                </a:cubicBezTo>
                <a:lnTo>
                  <a:pt x="5679583" y="1635617"/>
                </a:lnTo>
                <a:cubicBezTo>
                  <a:pt x="5706334" y="1588804"/>
                  <a:pt x="5756182" y="1509524"/>
                  <a:pt x="5769735" y="1455312"/>
                </a:cubicBezTo>
                <a:cubicBezTo>
                  <a:pt x="5779163" y="1417599"/>
                  <a:pt x="5773710" y="1377244"/>
                  <a:pt x="5782614" y="1339403"/>
                </a:cubicBezTo>
                <a:cubicBezTo>
                  <a:pt x="5801311" y="1259941"/>
                  <a:pt x="5811613" y="1250829"/>
                  <a:pt x="5847009" y="1197735"/>
                </a:cubicBezTo>
                <a:cubicBezTo>
                  <a:pt x="5859888" y="1236372"/>
                  <a:pt x="5871566" y="1275430"/>
                  <a:pt x="5885645" y="1313645"/>
                </a:cubicBezTo>
                <a:cubicBezTo>
                  <a:pt x="5901629" y="1357031"/>
                  <a:pt x="5921887" y="1398793"/>
                  <a:pt x="5937161" y="1442434"/>
                </a:cubicBezTo>
                <a:cubicBezTo>
                  <a:pt x="5951967" y="1484737"/>
                  <a:pt x="5961624" y="1528702"/>
                  <a:pt x="5975797" y="1571222"/>
                </a:cubicBezTo>
                <a:cubicBezTo>
                  <a:pt x="5987396" y="1606019"/>
                  <a:pt x="6002227" y="1639665"/>
                  <a:pt x="6014434" y="1674253"/>
                </a:cubicBezTo>
                <a:cubicBezTo>
                  <a:pt x="6027989" y="1712658"/>
                  <a:pt x="6036003" y="1753185"/>
                  <a:pt x="6053070" y="1790163"/>
                </a:cubicBezTo>
                <a:cubicBezTo>
                  <a:pt x="6062065" y="1809652"/>
                  <a:pt x="6081283" y="1822915"/>
                  <a:pt x="6091707" y="1841679"/>
                </a:cubicBezTo>
                <a:cubicBezTo>
                  <a:pt x="6196731" y="2030720"/>
                  <a:pt x="6055419" y="1813003"/>
                  <a:pt x="6143223" y="1944710"/>
                </a:cubicBezTo>
                <a:cubicBezTo>
                  <a:pt x="6160395" y="1940417"/>
                  <a:pt x="6181299" y="1943350"/>
                  <a:pt x="6194738" y="1931831"/>
                </a:cubicBezTo>
                <a:cubicBezTo>
                  <a:pt x="6213744" y="1915540"/>
                  <a:pt x="6217084" y="1886442"/>
                  <a:pt x="6233375" y="1867436"/>
                </a:cubicBezTo>
                <a:cubicBezTo>
                  <a:pt x="6243448" y="1855684"/>
                  <a:pt x="6259132" y="1850265"/>
                  <a:pt x="6272011" y="1841679"/>
                </a:cubicBezTo>
                <a:cubicBezTo>
                  <a:pt x="6390553" y="2019490"/>
                  <a:pt x="6251443" y="1801397"/>
                  <a:pt x="6375042" y="2034862"/>
                </a:cubicBezTo>
                <a:cubicBezTo>
                  <a:pt x="6432595" y="2143574"/>
                  <a:pt x="6495850" y="2249173"/>
                  <a:pt x="6555347" y="2356834"/>
                </a:cubicBezTo>
                <a:cubicBezTo>
                  <a:pt x="6586005" y="2412311"/>
                  <a:pt x="6618071" y="2467116"/>
                  <a:pt x="6645499" y="2524259"/>
                </a:cubicBezTo>
                <a:cubicBezTo>
                  <a:pt x="6697014" y="2631583"/>
                  <a:pt x="6749211" y="2738583"/>
                  <a:pt x="6800045" y="2846231"/>
                </a:cubicBezTo>
                <a:cubicBezTo>
                  <a:pt x="6822195" y="2893136"/>
                  <a:pt x="6838705" y="2942860"/>
                  <a:pt x="6864440" y="2987898"/>
                </a:cubicBezTo>
                <a:cubicBezTo>
                  <a:pt x="6881612" y="3017949"/>
                  <a:pt x="6900477" y="3047094"/>
                  <a:pt x="6915955" y="3078051"/>
                </a:cubicBezTo>
                <a:cubicBezTo>
                  <a:pt x="6930576" y="3107294"/>
                  <a:pt x="6941063" y="3138439"/>
                  <a:pt x="6954592" y="3168203"/>
                </a:cubicBezTo>
                <a:cubicBezTo>
                  <a:pt x="6962536" y="3185681"/>
                  <a:pt x="6971763" y="3202546"/>
                  <a:pt x="6980349" y="3219718"/>
                </a:cubicBezTo>
                <a:cubicBezTo>
                  <a:pt x="6984642" y="3198253"/>
                  <a:pt x="6994788" y="3177158"/>
                  <a:pt x="6993228" y="3155324"/>
                </a:cubicBezTo>
                <a:cubicBezTo>
                  <a:pt x="6990408" y="3115845"/>
                  <a:pt x="6975624" y="3078144"/>
                  <a:pt x="6967470" y="3039414"/>
                </a:cubicBezTo>
                <a:cubicBezTo>
                  <a:pt x="6958451" y="2996573"/>
                  <a:pt x="6950299" y="2953555"/>
                  <a:pt x="6941713" y="2910625"/>
                </a:cubicBezTo>
                <a:cubicBezTo>
                  <a:pt x="6950299" y="2829059"/>
                  <a:pt x="6930791" y="2739285"/>
                  <a:pt x="6967470" y="2665927"/>
                </a:cubicBezTo>
                <a:cubicBezTo>
                  <a:pt x="6981046" y="2638776"/>
                  <a:pt x="7017823" y="2703408"/>
                  <a:pt x="7031865" y="2730321"/>
                </a:cubicBezTo>
                <a:cubicBezTo>
                  <a:pt x="7070217" y="2803828"/>
                  <a:pt x="7091701" y="2884972"/>
                  <a:pt x="7122017" y="2962141"/>
                </a:cubicBezTo>
                <a:cubicBezTo>
                  <a:pt x="7263763" y="3322951"/>
                  <a:pt x="7089763" y="2886496"/>
                  <a:pt x="7225048" y="3193960"/>
                </a:cubicBezTo>
                <a:cubicBezTo>
                  <a:pt x="7256834" y="3266201"/>
                  <a:pt x="7284844" y="3340047"/>
                  <a:pt x="7315200" y="3412901"/>
                </a:cubicBezTo>
                <a:cubicBezTo>
                  <a:pt x="7327775" y="3443080"/>
                  <a:pt x="7340958" y="3473002"/>
                  <a:pt x="7353837" y="3503053"/>
                </a:cubicBezTo>
                <a:lnTo>
                  <a:pt x="7392473" y="3593205"/>
                </a:lnTo>
                <a:cubicBezTo>
                  <a:pt x="7396766" y="3614670"/>
                  <a:pt x="7397666" y="3637104"/>
                  <a:pt x="7405352" y="3657600"/>
                </a:cubicBezTo>
                <a:cubicBezTo>
                  <a:pt x="7410787" y="3672093"/>
                  <a:pt x="7421823" y="3708619"/>
                  <a:pt x="7431110" y="3696236"/>
                </a:cubicBezTo>
                <a:cubicBezTo>
                  <a:pt x="7449323" y="3671951"/>
                  <a:pt x="7439696" y="3636135"/>
                  <a:pt x="7443989" y="3606084"/>
                </a:cubicBezTo>
                <a:cubicBezTo>
                  <a:pt x="7439696" y="3588912"/>
                  <a:pt x="7418594" y="3542053"/>
                  <a:pt x="7431110" y="3554569"/>
                </a:cubicBezTo>
                <a:cubicBezTo>
                  <a:pt x="7447457" y="3570916"/>
                  <a:pt x="7447092" y="3598014"/>
                  <a:pt x="7456868" y="3618963"/>
                </a:cubicBezTo>
                <a:cubicBezTo>
                  <a:pt x="7594536" y="3913966"/>
                  <a:pt x="7601045" y="3905456"/>
                  <a:pt x="7714445" y="4172755"/>
                </a:cubicBezTo>
                <a:cubicBezTo>
                  <a:pt x="7741531" y="4236602"/>
                  <a:pt x="7762512" y="4303033"/>
                  <a:pt x="7791718" y="4365938"/>
                </a:cubicBezTo>
                <a:cubicBezTo>
                  <a:pt x="7818410" y="4423428"/>
                  <a:pt x="7853523" y="4476670"/>
                  <a:pt x="7881870" y="4533363"/>
                </a:cubicBezTo>
                <a:cubicBezTo>
                  <a:pt x="7905068" y="4579759"/>
                  <a:pt x="7923067" y="4628635"/>
                  <a:pt x="7946265" y="4675031"/>
                </a:cubicBezTo>
                <a:cubicBezTo>
                  <a:pt x="7961743" y="4705988"/>
                  <a:pt x="7983907" y="4733474"/>
                  <a:pt x="7997780" y="4765183"/>
                </a:cubicBezTo>
                <a:cubicBezTo>
                  <a:pt x="8014104" y="4802495"/>
                  <a:pt x="8023538" y="4842456"/>
                  <a:pt x="8036417" y="4881093"/>
                </a:cubicBezTo>
                <a:lnTo>
                  <a:pt x="8075054" y="4997003"/>
                </a:lnTo>
                <a:lnTo>
                  <a:pt x="8100811" y="5074276"/>
                </a:lnTo>
                <a:lnTo>
                  <a:pt x="8126569" y="5125791"/>
                </a:lnTo>
                <a:cubicBezTo>
                  <a:pt x="8130862" y="5181600"/>
                  <a:pt x="8133588" y="5237551"/>
                  <a:pt x="8139448" y="5293217"/>
                </a:cubicBezTo>
                <a:cubicBezTo>
                  <a:pt x="8142182" y="5319186"/>
                  <a:pt x="8145994" y="5345157"/>
                  <a:pt x="8152327" y="5370490"/>
                </a:cubicBezTo>
                <a:cubicBezTo>
                  <a:pt x="8167487" y="5431130"/>
                  <a:pt x="8175888" y="5494887"/>
                  <a:pt x="8203842" y="5550794"/>
                </a:cubicBezTo>
                <a:cubicBezTo>
                  <a:pt x="8275159" y="5693427"/>
                  <a:pt x="8241614" y="5639647"/>
                  <a:pt x="8293994" y="5718220"/>
                </a:cubicBezTo>
                <a:cubicBezTo>
                  <a:pt x="8270384" y="5789054"/>
                  <a:pt x="8295302" y="5725591"/>
                  <a:pt x="8255358" y="5795493"/>
                </a:cubicBezTo>
                <a:cubicBezTo>
                  <a:pt x="8234477" y="5832034"/>
                  <a:pt x="8230736" y="5854268"/>
                  <a:pt x="8203842" y="5885645"/>
                </a:cubicBezTo>
                <a:cubicBezTo>
                  <a:pt x="8188038" y="5904083"/>
                  <a:pt x="8169499" y="5919988"/>
                  <a:pt x="8152327" y="5937160"/>
                </a:cubicBezTo>
                <a:cubicBezTo>
                  <a:pt x="8119956" y="6034273"/>
                  <a:pt x="8163622" y="5914572"/>
                  <a:pt x="8113690" y="6014434"/>
                </a:cubicBezTo>
                <a:cubicBezTo>
                  <a:pt x="8098286" y="6045243"/>
                  <a:pt x="8086202" y="6084020"/>
                  <a:pt x="8075054" y="6117465"/>
                </a:cubicBezTo>
                <a:cubicBezTo>
                  <a:pt x="8070761" y="6087414"/>
                  <a:pt x="8083640" y="6048777"/>
                  <a:pt x="8062175" y="6027312"/>
                </a:cubicBezTo>
                <a:cubicBezTo>
                  <a:pt x="8046696" y="6011833"/>
                  <a:pt x="8051114" y="6069893"/>
                  <a:pt x="8049296" y="6091707"/>
                </a:cubicBezTo>
                <a:cubicBezTo>
                  <a:pt x="8046800" y="6121654"/>
                  <a:pt x="8049296" y="6151808"/>
                  <a:pt x="8049296" y="6181859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61A7Q8C1H8L__BO2,204,203,200_PIsitb-sticker-arrow-click,TopRight,35,-76_AA300_SH20_OU01_.jpg"/>
          <p:cNvPicPr>
            <a:picLocks noChangeAspect="1"/>
          </p:cNvPicPr>
          <p:nvPr/>
        </p:nvPicPr>
        <p:blipFill>
          <a:blip r:embed="rId2" cstate="print"/>
          <a:srcRect l="7559" t="12598" r="13858"/>
          <a:stretch>
            <a:fillRect/>
          </a:stretch>
        </p:blipFill>
        <p:spPr>
          <a:xfrm>
            <a:off x="6156176" y="260648"/>
            <a:ext cx="1908541" cy="21227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kumimoji="1" lang="en-US" altLang="ja-JP" sz="4400" dirty="0" smtClean="0"/>
              <a:t>HTTP, HTTPS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en-US" altLang="ja-JP" b="1" dirty="0" smtClean="0"/>
              <a:t>SSL</a:t>
            </a:r>
            <a:r>
              <a:rPr lang="en-US" altLang="ja-JP" dirty="0" smtClean="0"/>
              <a:t>(Super Steam Locomotives)</a:t>
            </a:r>
          </a:p>
          <a:p>
            <a:pPr lvl="1"/>
            <a:r>
              <a:rPr lang="ja-JP" altLang="en-US" dirty="0" smtClean="0"/>
              <a:t>蒸気機関車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蒸気機関に必要なもの</a:t>
            </a:r>
            <a:endParaRPr lang="en-US" altLang="ja-JP" dirty="0" smtClean="0"/>
          </a:p>
          <a:p>
            <a:pPr lvl="2"/>
            <a:r>
              <a:rPr lang="ja-JP" altLang="ja-JP" dirty="0" smtClean="0">
                <a:hlinkClick r:id="rId3" action="ppaction://hlinkfile" tooltip="石炭"/>
              </a:rPr>
              <a:t>石炭</a:t>
            </a:r>
            <a:r>
              <a:rPr lang="ja-JP" altLang="ja-JP" dirty="0" smtClean="0"/>
              <a:t>等の燃料を効率よく燃やして、高温の</a:t>
            </a:r>
            <a:r>
              <a:rPr lang="ja-JP" altLang="ja-JP" dirty="0" smtClean="0">
                <a:hlinkClick r:id="rId4" action="ppaction://hlinkfile" tooltip="燃焼ガス"/>
              </a:rPr>
              <a:t>燃焼ガス</a:t>
            </a:r>
            <a:r>
              <a:rPr lang="ja-JP" altLang="ja-JP" dirty="0" smtClean="0"/>
              <a:t>を作る火室。</a:t>
            </a:r>
          </a:p>
          <a:p>
            <a:pPr lvl="2"/>
            <a:r>
              <a:rPr lang="ja-JP" altLang="ja-JP" dirty="0" smtClean="0"/>
              <a:t>火室で発生した燃焼ガスの持つ熱エネルギーを利用して</a:t>
            </a:r>
            <a:r>
              <a:rPr lang="ja-JP" altLang="ja-JP" dirty="0" smtClean="0">
                <a:hlinkClick r:id="rId5" action="ppaction://hlinkfile" tooltip="水"/>
              </a:rPr>
              <a:t>水</a:t>
            </a:r>
            <a:r>
              <a:rPr lang="ja-JP" altLang="ja-JP" dirty="0" smtClean="0"/>
              <a:t>を</a:t>
            </a:r>
            <a:r>
              <a:rPr lang="ja-JP" altLang="ja-JP" dirty="0" smtClean="0">
                <a:hlinkClick r:id="rId6" action="ppaction://hlinkfile" tooltip="沸騰"/>
              </a:rPr>
              <a:t>沸騰</a:t>
            </a:r>
            <a:r>
              <a:rPr lang="ja-JP" altLang="ja-JP" dirty="0" smtClean="0"/>
              <a:t>させ、高温高圧の蒸気を作る</a:t>
            </a:r>
            <a:r>
              <a:rPr lang="ja-JP" altLang="ja-JP" dirty="0" smtClean="0">
                <a:hlinkClick r:id="rId7" action="ppaction://hlinkfile" tooltip="ボイラー"/>
              </a:rPr>
              <a:t>ボイラー</a:t>
            </a:r>
            <a:r>
              <a:rPr lang="ja-JP" altLang="ja-JP" dirty="0" smtClean="0"/>
              <a:t>。</a:t>
            </a:r>
          </a:p>
          <a:p>
            <a:pPr lvl="2"/>
            <a:r>
              <a:rPr lang="ja-JP" altLang="ja-JP" dirty="0" smtClean="0">
                <a:hlinkClick r:id="rId8" action="ppaction://hlinkfile" tooltip="シリンダー"/>
              </a:rPr>
              <a:t>シリンダー</a:t>
            </a:r>
            <a:r>
              <a:rPr lang="ja-JP" altLang="ja-JP" dirty="0" smtClean="0"/>
              <a:t>に送る蒸気の方向や量を制御する各種</a:t>
            </a:r>
            <a:r>
              <a:rPr lang="ja-JP" altLang="ja-JP" dirty="0" smtClean="0">
                <a:hlinkClick r:id="rId9" action="ppaction://hlinkfile" tooltip="弁装置"/>
              </a:rPr>
              <a:t>弁装置</a:t>
            </a:r>
            <a:r>
              <a:rPr lang="ja-JP" altLang="ja-JP" dirty="0" smtClean="0"/>
              <a:t>。</a:t>
            </a:r>
          </a:p>
          <a:p>
            <a:pPr lvl="2"/>
            <a:r>
              <a:rPr lang="ja-JP" altLang="ja-JP" dirty="0" smtClean="0"/>
              <a:t>蒸気のエネルギーを往復運動のエネルギーに変えるシリンダー。</a:t>
            </a:r>
          </a:p>
          <a:p>
            <a:pPr lvl="2"/>
            <a:r>
              <a:rPr lang="ja-JP" altLang="ja-JP" dirty="0" smtClean="0"/>
              <a:t>シリンダーの往復運動を回転運動に変換し駆動力を発生させるロッドと動輪。</a:t>
            </a:r>
          </a:p>
          <a:p>
            <a:pPr lvl="1">
              <a:buNone/>
            </a:pPr>
            <a:endParaRPr lang="en-US" altLang="ja-JP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>
              <a:buNone/>
            </a:pPr>
            <a:endParaRPr lang="en-US" altLang="ja-JP" sz="1400" dirty="0" smtClean="0"/>
          </a:p>
          <a:p>
            <a:pPr lvl="1">
              <a:buNone/>
            </a:pPr>
            <a:r>
              <a:rPr lang="ja-JP" altLang="en-US" sz="1400" u="sng" dirty="0" smtClean="0">
                <a:solidFill>
                  <a:srgbClr val="FF0000"/>
                </a:solidFill>
              </a:rPr>
              <a:t>画像元</a:t>
            </a:r>
            <a:endParaRPr lang="en-US" altLang="ja-JP" sz="1400" u="sng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ja-JP" sz="1200" u="sng" dirty="0" smtClean="0">
                <a:solidFill>
                  <a:srgbClr val="FF0000"/>
                </a:solidFill>
              </a:rPr>
              <a:t>http://www.tower.com/super-steam-locomotives-brian-solomon-paperback/wapi/100810911</a:t>
            </a:r>
            <a:endParaRPr kumimoji="1" lang="ja-JP" altLang="en-US" sz="1200" u="sng" dirty="0">
              <a:solidFill>
                <a:srgbClr val="FF0000"/>
              </a:solidFill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5937161" y="141668"/>
            <a:ext cx="2803147" cy="2073498"/>
          </a:xfrm>
          <a:custGeom>
            <a:avLst/>
            <a:gdLst>
              <a:gd name="connsiteX0" fmla="*/ 0 w 2803147"/>
              <a:gd name="connsiteY0" fmla="*/ 2060619 h 2073498"/>
              <a:gd name="connsiteX1" fmla="*/ 103031 w 2803147"/>
              <a:gd name="connsiteY1" fmla="*/ 1249250 h 2073498"/>
              <a:gd name="connsiteX2" fmla="*/ 90152 w 2803147"/>
              <a:gd name="connsiteY2" fmla="*/ 1107583 h 2073498"/>
              <a:gd name="connsiteX3" fmla="*/ 103031 w 2803147"/>
              <a:gd name="connsiteY3" fmla="*/ 798490 h 2073498"/>
              <a:gd name="connsiteX4" fmla="*/ 115909 w 2803147"/>
              <a:gd name="connsiteY4" fmla="*/ 837126 h 2073498"/>
              <a:gd name="connsiteX5" fmla="*/ 128788 w 2803147"/>
              <a:gd name="connsiteY5" fmla="*/ 927278 h 2073498"/>
              <a:gd name="connsiteX6" fmla="*/ 154546 w 2803147"/>
              <a:gd name="connsiteY6" fmla="*/ 965915 h 2073498"/>
              <a:gd name="connsiteX7" fmla="*/ 180304 w 2803147"/>
              <a:gd name="connsiteY7" fmla="*/ 1068946 h 2073498"/>
              <a:gd name="connsiteX8" fmla="*/ 180304 w 2803147"/>
              <a:gd name="connsiteY8" fmla="*/ 940157 h 2073498"/>
              <a:gd name="connsiteX9" fmla="*/ 193183 w 2803147"/>
              <a:gd name="connsiteY9" fmla="*/ 631064 h 2073498"/>
              <a:gd name="connsiteX10" fmla="*/ 218940 w 2803147"/>
              <a:gd name="connsiteY10" fmla="*/ 528033 h 2073498"/>
              <a:gd name="connsiteX11" fmla="*/ 257577 w 2803147"/>
              <a:gd name="connsiteY11" fmla="*/ 540912 h 2073498"/>
              <a:gd name="connsiteX12" fmla="*/ 296214 w 2803147"/>
              <a:gd name="connsiteY12" fmla="*/ 399245 h 2073498"/>
              <a:gd name="connsiteX13" fmla="*/ 321971 w 2803147"/>
              <a:gd name="connsiteY13" fmla="*/ 334850 h 2073498"/>
              <a:gd name="connsiteX14" fmla="*/ 334850 w 2803147"/>
              <a:gd name="connsiteY14" fmla="*/ 296214 h 2073498"/>
              <a:gd name="connsiteX15" fmla="*/ 373487 w 2803147"/>
              <a:gd name="connsiteY15" fmla="*/ 270456 h 2073498"/>
              <a:gd name="connsiteX16" fmla="*/ 412124 w 2803147"/>
              <a:gd name="connsiteY16" fmla="*/ 193183 h 2073498"/>
              <a:gd name="connsiteX17" fmla="*/ 425002 w 2803147"/>
              <a:gd name="connsiteY17" fmla="*/ 154546 h 2073498"/>
              <a:gd name="connsiteX18" fmla="*/ 463639 w 2803147"/>
              <a:gd name="connsiteY18" fmla="*/ 90152 h 2073498"/>
              <a:gd name="connsiteX19" fmla="*/ 476518 w 2803147"/>
              <a:gd name="connsiteY19" fmla="*/ 51515 h 2073498"/>
              <a:gd name="connsiteX20" fmla="*/ 528033 w 2803147"/>
              <a:gd name="connsiteY20" fmla="*/ 0 h 2073498"/>
              <a:gd name="connsiteX21" fmla="*/ 579549 w 2803147"/>
              <a:gd name="connsiteY21" fmla="*/ 12878 h 2073498"/>
              <a:gd name="connsiteX22" fmla="*/ 643943 w 2803147"/>
              <a:gd name="connsiteY22" fmla="*/ 115909 h 2073498"/>
              <a:gd name="connsiteX23" fmla="*/ 682580 w 2803147"/>
              <a:gd name="connsiteY23" fmla="*/ 141667 h 2073498"/>
              <a:gd name="connsiteX24" fmla="*/ 708338 w 2803147"/>
              <a:gd name="connsiteY24" fmla="*/ 180304 h 2073498"/>
              <a:gd name="connsiteX25" fmla="*/ 746974 w 2803147"/>
              <a:gd name="connsiteY25" fmla="*/ 141667 h 2073498"/>
              <a:gd name="connsiteX26" fmla="*/ 798490 w 2803147"/>
              <a:gd name="connsiteY26" fmla="*/ 25757 h 2073498"/>
              <a:gd name="connsiteX27" fmla="*/ 837126 w 2803147"/>
              <a:gd name="connsiteY27" fmla="*/ 0 h 2073498"/>
              <a:gd name="connsiteX28" fmla="*/ 965915 w 2803147"/>
              <a:gd name="connsiteY28" fmla="*/ 115909 h 2073498"/>
              <a:gd name="connsiteX29" fmla="*/ 1030309 w 2803147"/>
              <a:gd name="connsiteY29" fmla="*/ 38636 h 2073498"/>
              <a:gd name="connsiteX30" fmla="*/ 1068946 w 2803147"/>
              <a:gd name="connsiteY30" fmla="*/ 51515 h 2073498"/>
              <a:gd name="connsiteX31" fmla="*/ 1133340 w 2803147"/>
              <a:gd name="connsiteY31" fmla="*/ 115909 h 2073498"/>
              <a:gd name="connsiteX32" fmla="*/ 1159098 w 2803147"/>
              <a:gd name="connsiteY32" fmla="*/ 154546 h 2073498"/>
              <a:gd name="connsiteX33" fmla="*/ 1197735 w 2803147"/>
              <a:gd name="connsiteY33" fmla="*/ 115909 h 2073498"/>
              <a:gd name="connsiteX34" fmla="*/ 1442433 w 2803147"/>
              <a:gd name="connsiteY34" fmla="*/ 128788 h 2073498"/>
              <a:gd name="connsiteX35" fmla="*/ 1519707 w 2803147"/>
              <a:gd name="connsiteY35" fmla="*/ 167425 h 2073498"/>
              <a:gd name="connsiteX36" fmla="*/ 1635616 w 2803147"/>
              <a:gd name="connsiteY36" fmla="*/ 270456 h 2073498"/>
              <a:gd name="connsiteX37" fmla="*/ 1700011 w 2803147"/>
              <a:gd name="connsiteY37" fmla="*/ 309093 h 2073498"/>
              <a:gd name="connsiteX38" fmla="*/ 1790163 w 2803147"/>
              <a:gd name="connsiteY38" fmla="*/ 386366 h 2073498"/>
              <a:gd name="connsiteX39" fmla="*/ 1841678 w 2803147"/>
              <a:gd name="connsiteY39" fmla="*/ 425002 h 2073498"/>
              <a:gd name="connsiteX40" fmla="*/ 1906073 w 2803147"/>
              <a:gd name="connsiteY40" fmla="*/ 334850 h 2073498"/>
              <a:gd name="connsiteX41" fmla="*/ 1931831 w 2803147"/>
              <a:gd name="connsiteY41" fmla="*/ 270456 h 2073498"/>
              <a:gd name="connsiteX42" fmla="*/ 1957588 w 2803147"/>
              <a:gd name="connsiteY42" fmla="*/ 218940 h 2073498"/>
              <a:gd name="connsiteX43" fmla="*/ 1996225 w 2803147"/>
              <a:gd name="connsiteY43" fmla="*/ 231819 h 2073498"/>
              <a:gd name="connsiteX44" fmla="*/ 2099256 w 2803147"/>
              <a:gd name="connsiteY44" fmla="*/ 180304 h 2073498"/>
              <a:gd name="connsiteX45" fmla="*/ 2202287 w 2803147"/>
              <a:gd name="connsiteY45" fmla="*/ 296214 h 2073498"/>
              <a:gd name="connsiteX46" fmla="*/ 2305318 w 2803147"/>
              <a:gd name="connsiteY46" fmla="*/ 399245 h 2073498"/>
              <a:gd name="connsiteX47" fmla="*/ 2472743 w 2803147"/>
              <a:gd name="connsiteY47" fmla="*/ 592428 h 2073498"/>
              <a:gd name="connsiteX48" fmla="*/ 2627290 w 2803147"/>
              <a:gd name="connsiteY48" fmla="*/ 734095 h 2073498"/>
              <a:gd name="connsiteX49" fmla="*/ 2756078 w 2803147"/>
              <a:gd name="connsiteY49" fmla="*/ 850005 h 2073498"/>
              <a:gd name="connsiteX50" fmla="*/ 2653047 w 2803147"/>
              <a:gd name="connsiteY50" fmla="*/ 862884 h 2073498"/>
              <a:gd name="connsiteX51" fmla="*/ 2691684 w 2803147"/>
              <a:gd name="connsiteY51" fmla="*/ 1017431 h 2073498"/>
              <a:gd name="connsiteX52" fmla="*/ 2730321 w 2803147"/>
              <a:gd name="connsiteY52" fmla="*/ 1133340 h 2073498"/>
              <a:gd name="connsiteX53" fmla="*/ 2717442 w 2803147"/>
              <a:gd name="connsiteY53" fmla="*/ 1339402 h 2073498"/>
              <a:gd name="connsiteX54" fmla="*/ 2665926 w 2803147"/>
              <a:gd name="connsiteY54" fmla="*/ 1352281 h 2073498"/>
              <a:gd name="connsiteX55" fmla="*/ 2627290 w 2803147"/>
              <a:gd name="connsiteY55" fmla="*/ 1339402 h 2073498"/>
              <a:gd name="connsiteX56" fmla="*/ 2575774 w 2803147"/>
              <a:gd name="connsiteY56" fmla="*/ 1365160 h 2073498"/>
              <a:gd name="connsiteX57" fmla="*/ 2588653 w 2803147"/>
              <a:gd name="connsiteY57" fmla="*/ 1519707 h 2073498"/>
              <a:gd name="connsiteX58" fmla="*/ 2601532 w 2803147"/>
              <a:gd name="connsiteY58" fmla="*/ 1571222 h 2073498"/>
              <a:gd name="connsiteX59" fmla="*/ 2524259 w 2803147"/>
              <a:gd name="connsiteY59" fmla="*/ 1609859 h 2073498"/>
              <a:gd name="connsiteX60" fmla="*/ 2562895 w 2803147"/>
              <a:gd name="connsiteY60" fmla="*/ 1674253 h 2073498"/>
              <a:gd name="connsiteX61" fmla="*/ 2575774 w 2803147"/>
              <a:gd name="connsiteY61" fmla="*/ 1712890 h 2073498"/>
              <a:gd name="connsiteX62" fmla="*/ 2614411 w 2803147"/>
              <a:gd name="connsiteY62" fmla="*/ 1815921 h 2073498"/>
              <a:gd name="connsiteX63" fmla="*/ 2627290 w 2803147"/>
              <a:gd name="connsiteY63" fmla="*/ 1957588 h 2073498"/>
              <a:gd name="connsiteX64" fmla="*/ 2640169 w 2803147"/>
              <a:gd name="connsiteY64" fmla="*/ 2047740 h 2073498"/>
              <a:gd name="connsiteX65" fmla="*/ 2601532 w 2803147"/>
              <a:gd name="connsiteY65" fmla="*/ 2060619 h 2073498"/>
              <a:gd name="connsiteX66" fmla="*/ 2588653 w 2803147"/>
              <a:gd name="connsiteY66" fmla="*/ 2073498 h 2073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803147" h="2073498">
                <a:moveTo>
                  <a:pt x="0" y="2060619"/>
                </a:moveTo>
                <a:cubicBezTo>
                  <a:pt x="34344" y="1790163"/>
                  <a:pt x="67770" y="1519588"/>
                  <a:pt x="103031" y="1249250"/>
                </a:cubicBezTo>
                <a:cubicBezTo>
                  <a:pt x="116976" y="1142339"/>
                  <a:pt x="128027" y="1202273"/>
                  <a:pt x="90152" y="1107583"/>
                </a:cubicBezTo>
                <a:cubicBezTo>
                  <a:pt x="94445" y="1004552"/>
                  <a:pt x="93255" y="901146"/>
                  <a:pt x="103031" y="798490"/>
                </a:cubicBezTo>
                <a:cubicBezTo>
                  <a:pt x="104318" y="784976"/>
                  <a:pt x="113247" y="823814"/>
                  <a:pt x="115909" y="837126"/>
                </a:cubicBezTo>
                <a:cubicBezTo>
                  <a:pt x="121862" y="866892"/>
                  <a:pt x="120065" y="898202"/>
                  <a:pt x="128788" y="927278"/>
                </a:cubicBezTo>
                <a:cubicBezTo>
                  <a:pt x="133236" y="942104"/>
                  <a:pt x="147624" y="952070"/>
                  <a:pt x="154546" y="965915"/>
                </a:cubicBezTo>
                <a:cubicBezTo>
                  <a:pt x="167747" y="992316"/>
                  <a:pt x="175405" y="1044454"/>
                  <a:pt x="180304" y="1068946"/>
                </a:cubicBezTo>
                <a:cubicBezTo>
                  <a:pt x="209401" y="981656"/>
                  <a:pt x="180304" y="1088145"/>
                  <a:pt x="180304" y="940157"/>
                </a:cubicBezTo>
                <a:cubicBezTo>
                  <a:pt x="180304" y="837037"/>
                  <a:pt x="183558" y="733734"/>
                  <a:pt x="193183" y="631064"/>
                </a:cubicBezTo>
                <a:cubicBezTo>
                  <a:pt x="196487" y="595818"/>
                  <a:pt x="218940" y="528033"/>
                  <a:pt x="218940" y="528033"/>
                </a:cubicBezTo>
                <a:cubicBezTo>
                  <a:pt x="231819" y="532326"/>
                  <a:pt x="244972" y="545954"/>
                  <a:pt x="257577" y="540912"/>
                </a:cubicBezTo>
                <a:cubicBezTo>
                  <a:pt x="296131" y="525491"/>
                  <a:pt x="295733" y="401330"/>
                  <a:pt x="296214" y="399245"/>
                </a:cubicBezTo>
                <a:cubicBezTo>
                  <a:pt x="301412" y="376719"/>
                  <a:pt x="313854" y="356496"/>
                  <a:pt x="321971" y="334850"/>
                </a:cubicBezTo>
                <a:cubicBezTo>
                  <a:pt x="326738" y="322139"/>
                  <a:pt x="326369" y="306814"/>
                  <a:pt x="334850" y="296214"/>
                </a:cubicBezTo>
                <a:cubicBezTo>
                  <a:pt x="344520" y="284127"/>
                  <a:pt x="360608" y="279042"/>
                  <a:pt x="373487" y="270456"/>
                </a:cubicBezTo>
                <a:cubicBezTo>
                  <a:pt x="405861" y="173333"/>
                  <a:pt x="362189" y="293055"/>
                  <a:pt x="412124" y="193183"/>
                </a:cubicBezTo>
                <a:cubicBezTo>
                  <a:pt x="418195" y="181041"/>
                  <a:pt x="418931" y="166688"/>
                  <a:pt x="425002" y="154546"/>
                </a:cubicBezTo>
                <a:cubicBezTo>
                  <a:pt x="436197" y="132157"/>
                  <a:pt x="452444" y="112541"/>
                  <a:pt x="463639" y="90152"/>
                </a:cubicBezTo>
                <a:cubicBezTo>
                  <a:pt x="469710" y="78010"/>
                  <a:pt x="468627" y="62562"/>
                  <a:pt x="476518" y="51515"/>
                </a:cubicBezTo>
                <a:cubicBezTo>
                  <a:pt x="490633" y="31754"/>
                  <a:pt x="510861" y="17172"/>
                  <a:pt x="528033" y="0"/>
                </a:cubicBezTo>
                <a:cubicBezTo>
                  <a:pt x="545205" y="4293"/>
                  <a:pt x="565389" y="2258"/>
                  <a:pt x="579549" y="12878"/>
                </a:cubicBezTo>
                <a:cubicBezTo>
                  <a:pt x="732425" y="127534"/>
                  <a:pt x="576502" y="31609"/>
                  <a:pt x="643943" y="115909"/>
                </a:cubicBezTo>
                <a:cubicBezTo>
                  <a:pt x="653613" y="127996"/>
                  <a:pt x="669701" y="133081"/>
                  <a:pt x="682580" y="141667"/>
                </a:cubicBezTo>
                <a:cubicBezTo>
                  <a:pt x="691166" y="154546"/>
                  <a:pt x="692859" y="180304"/>
                  <a:pt x="708338" y="180304"/>
                </a:cubicBezTo>
                <a:cubicBezTo>
                  <a:pt x="726551" y="180304"/>
                  <a:pt x="738129" y="157588"/>
                  <a:pt x="746974" y="141667"/>
                </a:cubicBezTo>
                <a:cubicBezTo>
                  <a:pt x="778854" y="84282"/>
                  <a:pt x="756972" y="67275"/>
                  <a:pt x="798490" y="25757"/>
                </a:cubicBezTo>
                <a:cubicBezTo>
                  <a:pt x="809435" y="14812"/>
                  <a:pt x="824247" y="8586"/>
                  <a:pt x="837126" y="0"/>
                </a:cubicBezTo>
                <a:cubicBezTo>
                  <a:pt x="938223" y="101097"/>
                  <a:pt x="891917" y="66579"/>
                  <a:pt x="965915" y="115909"/>
                </a:cubicBezTo>
                <a:cubicBezTo>
                  <a:pt x="980121" y="87498"/>
                  <a:pt x="990593" y="45255"/>
                  <a:pt x="1030309" y="38636"/>
                </a:cubicBezTo>
                <a:cubicBezTo>
                  <a:pt x="1043700" y="36404"/>
                  <a:pt x="1056067" y="47222"/>
                  <a:pt x="1068946" y="51515"/>
                </a:cubicBezTo>
                <a:cubicBezTo>
                  <a:pt x="1137635" y="154549"/>
                  <a:pt x="1047481" y="30050"/>
                  <a:pt x="1133340" y="115909"/>
                </a:cubicBezTo>
                <a:cubicBezTo>
                  <a:pt x="1144285" y="126854"/>
                  <a:pt x="1150512" y="141667"/>
                  <a:pt x="1159098" y="154546"/>
                </a:cubicBezTo>
                <a:cubicBezTo>
                  <a:pt x="1171977" y="141667"/>
                  <a:pt x="1181444" y="124054"/>
                  <a:pt x="1197735" y="115909"/>
                </a:cubicBezTo>
                <a:cubicBezTo>
                  <a:pt x="1263827" y="82863"/>
                  <a:pt x="1400865" y="122850"/>
                  <a:pt x="1442433" y="128788"/>
                </a:cubicBezTo>
                <a:cubicBezTo>
                  <a:pt x="1468191" y="141667"/>
                  <a:pt x="1495411" y="151964"/>
                  <a:pt x="1519707" y="167425"/>
                </a:cubicBezTo>
                <a:cubicBezTo>
                  <a:pt x="1632817" y="239404"/>
                  <a:pt x="1538378" y="194826"/>
                  <a:pt x="1635616" y="270456"/>
                </a:cubicBezTo>
                <a:cubicBezTo>
                  <a:pt x="1655375" y="285824"/>
                  <a:pt x="1679183" y="295208"/>
                  <a:pt x="1700011" y="309093"/>
                </a:cubicBezTo>
                <a:cubicBezTo>
                  <a:pt x="1784750" y="365586"/>
                  <a:pt x="1720520" y="326672"/>
                  <a:pt x="1790163" y="386366"/>
                </a:cubicBezTo>
                <a:cubicBezTo>
                  <a:pt x="1806460" y="400335"/>
                  <a:pt x="1824506" y="412123"/>
                  <a:pt x="1841678" y="425002"/>
                </a:cubicBezTo>
                <a:cubicBezTo>
                  <a:pt x="1850431" y="413331"/>
                  <a:pt x="1896656" y="353685"/>
                  <a:pt x="1906073" y="334850"/>
                </a:cubicBezTo>
                <a:cubicBezTo>
                  <a:pt x="1916412" y="314172"/>
                  <a:pt x="1922442" y="291582"/>
                  <a:pt x="1931831" y="270456"/>
                </a:cubicBezTo>
                <a:cubicBezTo>
                  <a:pt x="1939628" y="252912"/>
                  <a:pt x="1949002" y="236112"/>
                  <a:pt x="1957588" y="218940"/>
                </a:cubicBezTo>
                <a:cubicBezTo>
                  <a:pt x="1970467" y="223233"/>
                  <a:pt x="1982754" y="233503"/>
                  <a:pt x="1996225" y="231819"/>
                </a:cubicBezTo>
                <a:cubicBezTo>
                  <a:pt x="2035003" y="226972"/>
                  <a:pt x="2068157" y="201036"/>
                  <a:pt x="2099256" y="180304"/>
                </a:cubicBezTo>
                <a:cubicBezTo>
                  <a:pt x="2227681" y="308726"/>
                  <a:pt x="2004587" y="83305"/>
                  <a:pt x="2202287" y="296214"/>
                </a:cubicBezTo>
                <a:cubicBezTo>
                  <a:pt x="2235336" y="331805"/>
                  <a:pt x="2272569" y="363377"/>
                  <a:pt x="2305318" y="399245"/>
                </a:cubicBezTo>
                <a:cubicBezTo>
                  <a:pt x="2362774" y="462173"/>
                  <a:pt x="2408045" y="536972"/>
                  <a:pt x="2472743" y="592428"/>
                </a:cubicBezTo>
                <a:cubicBezTo>
                  <a:pt x="2796693" y="870099"/>
                  <a:pt x="2373269" y="503167"/>
                  <a:pt x="2627290" y="734095"/>
                </a:cubicBezTo>
                <a:cubicBezTo>
                  <a:pt x="2803147" y="893965"/>
                  <a:pt x="2622964" y="716891"/>
                  <a:pt x="2756078" y="850005"/>
                </a:cubicBezTo>
                <a:cubicBezTo>
                  <a:pt x="2721734" y="854298"/>
                  <a:pt x="2675838" y="836837"/>
                  <a:pt x="2653047" y="862884"/>
                </a:cubicBezTo>
                <a:cubicBezTo>
                  <a:pt x="2632146" y="886771"/>
                  <a:pt x="2682868" y="992748"/>
                  <a:pt x="2691684" y="1017431"/>
                </a:cubicBezTo>
                <a:cubicBezTo>
                  <a:pt x="2705382" y="1055785"/>
                  <a:pt x="2730321" y="1133340"/>
                  <a:pt x="2730321" y="1133340"/>
                </a:cubicBezTo>
                <a:cubicBezTo>
                  <a:pt x="2738804" y="1201203"/>
                  <a:pt x="2760582" y="1274693"/>
                  <a:pt x="2717442" y="1339402"/>
                </a:cubicBezTo>
                <a:cubicBezTo>
                  <a:pt x="2707623" y="1354130"/>
                  <a:pt x="2683098" y="1347988"/>
                  <a:pt x="2665926" y="1352281"/>
                </a:cubicBezTo>
                <a:cubicBezTo>
                  <a:pt x="2653047" y="1347988"/>
                  <a:pt x="2637891" y="1347882"/>
                  <a:pt x="2627290" y="1339402"/>
                </a:cubicBezTo>
                <a:cubicBezTo>
                  <a:pt x="2580524" y="1301990"/>
                  <a:pt x="2619504" y="1255838"/>
                  <a:pt x="2575774" y="1365160"/>
                </a:cubicBezTo>
                <a:cubicBezTo>
                  <a:pt x="2580067" y="1416676"/>
                  <a:pt x="2582241" y="1468412"/>
                  <a:pt x="2588653" y="1519707"/>
                </a:cubicBezTo>
                <a:cubicBezTo>
                  <a:pt x="2590848" y="1537270"/>
                  <a:pt x="2607129" y="1554430"/>
                  <a:pt x="2601532" y="1571222"/>
                </a:cubicBezTo>
                <a:cubicBezTo>
                  <a:pt x="2595291" y="1589946"/>
                  <a:pt x="2539261" y="1604858"/>
                  <a:pt x="2524259" y="1609859"/>
                </a:cubicBezTo>
                <a:cubicBezTo>
                  <a:pt x="2537138" y="1631324"/>
                  <a:pt x="2551701" y="1651864"/>
                  <a:pt x="2562895" y="1674253"/>
                </a:cubicBezTo>
                <a:cubicBezTo>
                  <a:pt x="2568966" y="1686395"/>
                  <a:pt x="2571007" y="1700179"/>
                  <a:pt x="2575774" y="1712890"/>
                </a:cubicBezTo>
                <a:cubicBezTo>
                  <a:pt x="2621974" y="1836089"/>
                  <a:pt x="2585178" y="1728222"/>
                  <a:pt x="2614411" y="1815921"/>
                </a:cubicBezTo>
                <a:cubicBezTo>
                  <a:pt x="2618704" y="1863143"/>
                  <a:pt x="2617991" y="1911092"/>
                  <a:pt x="2627290" y="1957588"/>
                </a:cubicBezTo>
                <a:cubicBezTo>
                  <a:pt x="2634271" y="1992492"/>
                  <a:pt x="2676687" y="2011222"/>
                  <a:pt x="2640169" y="2047740"/>
                </a:cubicBezTo>
                <a:cubicBezTo>
                  <a:pt x="2630570" y="2057339"/>
                  <a:pt x="2613674" y="2054548"/>
                  <a:pt x="2601532" y="2060619"/>
                </a:cubicBezTo>
                <a:cubicBezTo>
                  <a:pt x="2596102" y="2063334"/>
                  <a:pt x="2592946" y="2069205"/>
                  <a:pt x="2588653" y="2073498"/>
                </a:cubicBez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936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dirty="0" smtClean="0"/>
              <a:t>HTTP, HTTPS</a:t>
            </a:r>
            <a:endParaRPr kumimoji="1" lang="ja-JP" altLang="en-US" sz="4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b="1" dirty="0" smtClean="0"/>
              <a:t>SSL</a:t>
            </a:r>
            <a:r>
              <a:rPr lang="en-US" altLang="ja-JP" dirty="0" smtClean="0"/>
              <a:t> </a:t>
            </a:r>
            <a:r>
              <a:rPr lang="en-US" altLang="ja-JP" dirty="0"/>
              <a:t>(</a:t>
            </a:r>
            <a:r>
              <a:rPr lang="en-US" altLang="ja-JP" b="1" dirty="0">
                <a:solidFill>
                  <a:srgbClr val="FF0000"/>
                </a:solidFill>
              </a:rPr>
              <a:t>S</a:t>
            </a:r>
            <a:r>
              <a:rPr lang="en-US" altLang="ja-JP" dirty="0"/>
              <a:t>ecure </a:t>
            </a:r>
            <a:r>
              <a:rPr lang="en-US" altLang="ja-JP" b="1" dirty="0">
                <a:solidFill>
                  <a:srgbClr val="FF0000"/>
                </a:solidFill>
              </a:rPr>
              <a:t>S</a:t>
            </a:r>
            <a:r>
              <a:rPr lang="en-US" altLang="ja-JP" dirty="0"/>
              <a:t>ocket </a:t>
            </a:r>
            <a:r>
              <a:rPr lang="en-US" altLang="ja-JP" b="1" dirty="0">
                <a:solidFill>
                  <a:srgbClr val="FF0000"/>
                </a:solidFill>
              </a:rPr>
              <a:t>L</a:t>
            </a:r>
            <a:r>
              <a:rPr lang="en-US" altLang="ja-JP" dirty="0"/>
              <a:t>ayer)</a:t>
            </a:r>
          </a:p>
          <a:p>
            <a:r>
              <a:rPr lang="ja-JP" altLang="en-US" dirty="0"/>
              <a:t>セキュリティーを要求される通信のためのプロトコル</a:t>
            </a:r>
          </a:p>
          <a:p>
            <a:r>
              <a:rPr lang="ja-JP" altLang="en-US" dirty="0"/>
              <a:t>暗号化された安全な通信を提供</a:t>
            </a:r>
          </a:p>
          <a:p>
            <a:r>
              <a:rPr lang="ja-JP" altLang="en-US" dirty="0"/>
              <a:t>機密性の高い情報を安全にやりとりできるようにするために開発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258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SSL</a:t>
            </a:r>
            <a:r>
              <a:rPr lang="ja-JP" altLang="en-US" sz="4400" dirty="0" smtClean="0"/>
              <a:t>の仕組み</a:t>
            </a:r>
            <a:endParaRPr kumimoji="1" lang="ja-JP" altLang="en-US" sz="4400" dirty="0"/>
          </a:p>
        </p:txBody>
      </p:sp>
      <p:pic>
        <p:nvPicPr>
          <p:cNvPr id="4" name="コンテンツ プレースホルダ 3" descr="ssl_ac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378060"/>
            <a:ext cx="6912768" cy="54799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dirty="0" smtClean="0"/>
              <a:t>SSL</a:t>
            </a:r>
            <a:r>
              <a:rPr kumimoji="1" lang="ja-JP" altLang="en-US" sz="4400" dirty="0" smtClean="0"/>
              <a:t>の仕組み</a:t>
            </a:r>
            <a:endParaRPr kumimoji="1" lang="ja-JP" alt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クライアントが </a:t>
            </a:r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サーバへ </a:t>
            </a:r>
            <a:r>
              <a:rPr kumimoji="1" lang="en-US" altLang="ja-JP" dirty="0" smtClean="0"/>
              <a:t>SSL </a:t>
            </a:r>
            <a:r>
              <a:rPr kumimoji="1" lang="ja-JP" altLang="en-US" dirty="0" smtClean="0"/>
              <a:t>接続要求をすると</a:t>
            </a:r>
            <a:r>
              <a:rPr kumimoji="1" lang="en-US" altLang="ja-JP" dirty="0" smtClean="0"/>
              <a:t>, Web </a:t>
            </a:r>
            <a:r>
              <a:rPr kumimoji="1" lang="ja-JP" altLang="en-US" dirty="0" smtClean="0"/>
              <a:t>サーバは証明書をクライアントに送る</a:t>
            </a:r>
            <a:endParaRPr kumimoji="1" lang="en-US" altLang="ja-JP" dirty="0" smtClean="0"/>
          </a:p>
          <a:p>
            <a:r>
              <a:rPr lang="ja-JP" altLang="en-US" dirty="0" smtClean="0"/>
              <a:t>クライアント証明書の安全性を確認し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公開鍵を作成する</a:t>
            </a:r>
            <a:endParaRPr lang="en-US" altLang="ja-JP" dirty="0" smtClean="0"/>
          </a:p>
          <a:p>
            <a:r>
              <a:rPr lang="ja-JP" altLang="en-US" dirty="0" smtClean="0"/>
              <a:t>クライアントは公開鍵で共通鍵を暗号化し</a:t>
            </a:r>
            <a:r>
              <a:rPr lang="en-US" altLang="ja-JP" dirty="0" smtClean="0"/>
              <a:t>, Web </a:t>
            </a:r>
            <a:r>
              <a:rPr lang="ja-JP" altLang="en-US" dirty="0" smtClean="0"/>
              <a:t>サーバへ送る</a:t>
            </a:r>
            <a:endParaRPr lang="en-US" altLang="ja-JP" dirty="0" smtClean="0"/>
          </a:p>
          <a:p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サーバは届いた暗号化した共通鍵を </a:t>
            </a:r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サーバが持つ秘密鍵で複合化し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共通鍵を取り出す</a:t>
            </a:r>
            <a:endParaRPr kumimoji="1" lang="en-US" altLang="ja-JP" dirty="0" smtClean="0"/>
          </a:p>
          <a:p>
            <a:r>
              <a:rPr lang="ja-JP" altLang="en-US" dirty="0" smtClean="0"/>
              <a:t>共通鍵を用いて暗号化通信を行う</a:t>
            </a:r>
            <a:endParaRPr kumimoji="1" lang="ja-JP" altLang="en-US" dirty="0"/>
          </a:p>
        </p:txBody>
      </p:sp>
      <p:pic>
        <p:nvPicPr>
          <p:cNvPr id="4" name="図 3" descr="ssl_a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04664"/>
            <a:ext cx="2952328" cy="23403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ASM-15\ITPASSセミナー\htt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7992888" cy="59943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4642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WWW</a:t>
            </a:r>
            <a:r>
              <a:rPr kumimoji="1" lang="ja-JP" altLang="en-US" sz="3600" dirty="0" smtClean="0"/>
              <a:t>の特徴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ドキュメント記述言語に </a:t>
            </a:r>
            <a:r>
              <a:rPr lang="en-US" altLang="ja-JP" b="1" dirty="0"/>
              <a:t>HTML</a:t>
            </a:r>
            <a:r>
              <a:rPr lang="ja-JP" altLang="en-US" b="1" dirty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ハイパーリンク</a:t>
            </a:r>
            <a:r>
              <a:rPr lang="ja-JP" altLang="en-US" dirty="0"/>
              <a:t>によって複数の文書がインターネット上で結びついている</a:t>
            </a:r>
          </a:p>
          <a:p>
            <a:r>
              <a:rPr lang="ja-JP" altLang="en-US" dirty="0"/>
              <a:t>プロトコルには </a:t>
            </a:r>
            <a:r>
              <a:rPr lang="en-US" altLang="ja-JP" b="1" dirty="0"/>
              <a:t>HTTP, HTTPS</a:t>
            </a:r>
            <a:r>
              <a:rPr lang="ja-JP" altLang="en-US" b="1" dirty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dirty="0"/>
              <a:t>それぞれの文書が</a:t>
            </a:r>
            <a:r>
              <a:rPr lang="ja-JP" altLang="en-US" b="1" dirty="0"/>
              <a:t> </a:t>
            </a:r>
            <a:r>
              <a:rPr lang="en-US" altLang="ja-JP" b="1" u="sng" dirty="0">
                <a:solidFill>
                  <a:srgbClr val="FF0000"/>
                </a:solidFill>
              </a:rPr>
              <a:t>URL</a:t>
            </a:r>
            <a:r>
              <a:rPr lang="ja-JP" altLang="en-US" b="1" dirty="0"/>
              <a:t> </a:t>
            </a:r>
            <a:r>
              <a:rPr lang="ja-JP" altLang="en-US" dirty="0"/>
              <a:t>をもつ</a:t>
            </a:r>
          </a:p>
          <a:p>
            <a:r>
              <a:rPr lang="en-US" altLang="ja-JP" dirty="0"/>
              <a:t>Web </a:t>
            </a:r>
            <a:r>
              <a:rPr lang="ja-JP" altLang="en-US" dirty="0"/>
              <a:t>ページの閲覧には </a:t>
            </a:r>
            <a:r>
              <a:rPr lang="en-US" altLang="ja-JP" b="1" dirty="0"/>
              <a:t>Web </a:t>
            </a:r>
            <a:r>
              <a:rPr lang="ja-JP" altLang="en-US" b="1" dirty="0"/>
              <a:t>ブラウザ</a:t>
            </a:r>
            <a:r>
              <a:rPr lang="ja-JP" altLang="en-US" dirty="0"/>
              <a:t>を使用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84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目次</a:t>
            </a:r>
            <a:endParaRPr kumimoji="1" lang="ja-JP" altLang="en-US" sz="44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184576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2800" dirty="0" smtClean="0"/>
              <a:t>WWW</a:t>
            </a:r>
            <a:r>
              <a:rPr kumimoji="1" lang="ja-JP" altLang="en-US" sz="2800" dirty="0" smtClean="0"/>
              <a:t>とは</a:t>
            </a:r>
            <a:endParaRPr kumimoji="1" lang="en-US" altLang="ja-JP" sz="2800" dirty="0" smtClean="0"/>
          </a:p>
          <a:p>
            <a:pPr lvl="1"/>
            <a:r>
              <a:rPr lang="en-US" altLang="ja-JP" sz="2500" dirty="0" smtClean="0"/>
              <a:t>WWW</a:t>
            </a:r>
          </a:p>
          <a:p>
            <a:pPr lvl="1"/>
            <a:r>
              <a:rPr lang="ja-JP" altLang="en-US" sz="2500" dirty="0" smtClean="0"/>
              <a:t>歴史的背景</a:t>
            </a:r>
            <a:endParaRPr lang="en-US" altLang="ja-JP" sz="2500" dirty="0" smtClean="0"/>
          </a:p>
          <a:p>
            <a:r>
              <a:rPr lang="en-US" altLang="ja-JP" sz="2800" dirty="0" smtClean="0"/>
              <a:t>WWW</a:t>
            </a:r>
            <a:r>
              <a:rPr kumimoji="1" lang="ja-JP" altLang="en-US" sz="2800" dirty="0" smtClean="0"/>
              <a:t>の特徴</a:t>
            </a:r>
            <a:endParaRPr kumimoji="1" lang="en-US" altLang="ja-JP" sz="2800" dirty="0" smtClean="0"/>
          </a:p>
          <a:p>
            <a:pPr lvl="1"/>
            <a:r>
              <a:rPr lang="en-US" altLang="ja-JP" dirty="0"/>
              <a:t>HTML</a:t>
            </a:r>
          </a:p>
          <a:p>
            <a:pPr lvl="1"/>
            <a:r>
              <a:rPr lang="ja-JP" altLang="en-US" dirty="0"/>
              <a:t>ハイパーリンク</a:t>
            </a:r>
          </a:p>
          <a:p>
            <a:pPr lvl="1"/>
            <a:r>
              <a:rPr lang="en-US" altLang="ja-JP" dirty="0"/>
              <a:t>HTTP, HTTPS</a:t>
            </a:r>
          </a:p>
          <a:p>
            <a:pPr lvl="1"/>
            <a:r>
              <a:rPr lang="en-US" altLang="ja-JP" dirty="0"/>
              <a:t>URL</a:t>
            </a:r>
          </a:p>
          <a:p>
            <a:pPr lvl="1"/>
            <a:r>
              <a:rPr lang="en-US" altLang="ja-JP" dirty="0"/>
              <a:t>Web </a:t>
            </a:r>
            <a:r>
              <a:rPr lang="ja-JP" altLang="en-US" dirty="0" smtClean="0"/>
              <a:t>ブラウザ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前半のまとめ</a:t>
            </a:r>
            <a:endParaRPr lang="en-US" altLang="ja-JP" dirty="0" smtClean="0"/>
          </a:p>
          <a:p>
            <a:r>
              <a:rPr lang="en-US" altLang="ja-JP" sz="2800" dirty="0" smtClean="0"/>
              <a:t>WWW</a:t>
            </a:r>
            <a:r>
              <a:rPr kumimoji="1" lang="ja-JP" altLang="en-US" sz="2800" dirty="0" smtClean="0"/>
              <a:t>サーバ</a:t>
            </a:r>
            <a:endParaRPr kumimoji="1" lang="en-US" altLang="ja-JP" sz="2800" dirty="0" smtClean="0"/>
          </a:p>
          <a:p>
            <a:pPr lvl="1"/>
            <a:r>
              <a:rPr lang="en-US" altLang="ja-JP" dirty="0"/>
              <a:t>Apache</a:t>
            </a:r>
          </a:p>
          <a:p>
            <a:pPr lvl="1"/>
            <a:r>
              <a:rPr lang="en-US" altLang="ja-JP" dirty="0" err="1" smtClean="0"/>
              <a:t>Hiki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CGI</a:t>
            </a:r>
          </a:p>
          <a:p>
            <a:pPr lvl="1"/>
            <a:r>
              <a:rPr kumimoji="1" lang="ja-JP" altLang="en-US" dirty="0" smtClean="0"/>
              <a:t>後半のまとめ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dirty="0" smtClean="0"/>
              <a:t>URL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b="1" dirty="0"/>
              <a:t>URL</a:t>
            </a:r>
            <a:r>
              <a:rPr lang="en-US" altLang="ja-JP" dirty="0"/>
              <a:t> (</a:t>
            </a:r>
            <a:r>
              <a:rPr lang="en-US" altLang="ja-JP" b="1" dirty="0">
                <a:solidFill>
                  <a:srgbClr val="FF0000"/>
                </a:solidFill>
              </a:rPr>
              <a:t>U</a:t>
            </a:r>
            <a:r>
              <a:rPr lang="en-US" altLang="ja-JP" dirty="0"/>
              <a:t>niform </a:t>
            </a:r>
            <a:r>
              <a:rPr lang="en-US" altLang="ja-JP" b="1" dirty="0">
                <a:solidFill>
                  <a:srgbClr val="FF0000"/>
                </a:solidFill>
              </a:rPr>
              <a:t>R</a:t>
            </a:r>
            <a:r>
              <a:rPr lang="en-US" altLang="ja-JP" dirty="0"/>
              <a:t>esource</a:t>
            </a:r>
            <a:r>
              <a:rPr lang="en-US" altLang="ja-JP" b="1" dirty="0"/>
              <a:t> </a:t>
            </a:r>
            <a:r>
              <a:rPr lang="en-US" altLang="ja-JP" b="1" dirty="0">
                <a:solidFill>
                  <a:srgbClr val="FF0000"/>
                </a:solidFill>
              </a:rPr>
              <a:t>L</a:t>
            </a:r>
            <a:r>
              <a:rPr lang="en-US" altLang="ja-JP" dirty="0"/>
              <a:t>ocator)</a:t>
            </a:r>
          </a:p>
          <a:p>
            <a:r>
              <a:rPr lang="ja-JP" altLang="en-US" dirty="0"/>
              <a:t>情報資源の場所を示している記述方式</a:t>
            </a:r>
          </a:p>
          <a:p>
            <a:r>
              <a:rPr lang="ja-JP" altLang="en-US" dirty="0"/>
              <a:t>「通信方法」と「住所」を指定して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79512" y="3645024"/>
          <a:ext cx="871296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248472"/>
                <a:gridCol w="1728192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http://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Itpass.scitec.kobe-u.ac.jp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exp/fy2012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vow.html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7544" y="53732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/>
              <a:t>通信方法</a:t>
            </a:r>
            <a:endParaRPr kumimoji="1" lang="ja-JP" altLang="en-US" u="sng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59832" y="54452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サーバ名</a:t>
            </a:r>
            <a:endParaRPr kumimoji="1" lang="ja-JP" altLang="en-US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24128" y="530120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ディレクトリ名</a:t>
            </a:r>
            <a:endParaRPr kumimoji="1" lang="ja-JP" altLang="en-US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80312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ファイル名</a:t>
            </a:r>
            <a:endParaRPr kumimoji="1" lang="ja-JP" altLang="en-US" u="sng" dirty="0"/>
          </a:p>
        </p:txBody>
      </p:sp>
      <p:sp>
        <p:nvSpPr>
          <p:cNvPr id="12" name="下矢印 11"/>
          <p:cNvSpPr/>
          <p:nvPr/>
        </p:nvSpPr>
        <p:spPr>
          <a:xfrm>
            <a:off x="755576" y="4221088"/>
            <a:ext cx="43204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3491880" y="4221088"/>
            <a:ext cx="50405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7956376" y="4293096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6444208" y="4221088"/>
            <a:ext cx="43204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4466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WWW</a:t>
            </a:r>
            <a:r>
              <a:rPr kumimoji="1" lang="ja-JP" altLang="en-US" sz="3600" dirty="0" smtClean="0"/>
              <a:t>の特徴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ドキュメント記述言語に </a:t>
            </a:r>
            <a:r>
              <a:rPr lang="en-US" altLang="ja-JP" b="1" dirty="0"/>
              <a:t>HTML</a:t>
            </a:r>
            <a:r>
              <a:rPr lang="ja-JP" altLang="en-US" b="1" dirty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ハイパーリンク</a:t>
            </a:r>
            <a:r>
              <a:rPr lang="ja-JP" altLang="en-US" dirty="0"/>
              <a:t>によって複数の文書がインターネット上で結びついている</a:t>
            </a:r>
          </a:p>
          <a:p>
            <a:r>
              <a:rPr lang="ja-JP" altLang="en-US" dirty="0"/>
              <a:t>プロトコルには </a:t>
            </a:r>
            <a:r>
              <a:rPr lang="en-US" altLang="ja-JP" b="1" dirty="0"/>
              <a:t>HTTP, HTTPS</a:t>
            </a:r>
            <a:r>
              <a:rPr lang="ja-JP" altLang="en-US" b="1" dirty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dirty="0"/>
              <a:t>それぞれの文書が</a:t>
            </a:r>
            <a:r>
              <a:rPr lang="ja-JP" altLang="en-US" b="1" dirty="0"/>
              <a:t> </a:t>
            </a:r>
            <a:r>
              <a:rPr lang="en-US" altLang="ja-JP" b="1" dirty="0"/>
              <a:t>URL</a:t>
            </a:r>
            <a:r>
              <a:rPr lang="ja-JP" altLang="en-US" b="1" dirty="0"/>
              <a:t> </a:t>
            </a:r>
            <a:r>
              <a:rPr lang="ja-JP" altLang="en-US" dirty="0"/>
              <a:t>をもつ</a:t>
            </a:r>
          </a:p>
          <a:p>
            <a:r>
              <a:rPr lang="en-US" altLang="ja-JP" dirty="0"/>
              <a:t>Web </a:t>
            </a:r>
            <a:r>
              <a:rPr lang="ja-JP" altLang="en-US" dirty="0"/>
              <a:t>ページの閲覧には </a:t>
            </a:r>
            <a:r>
              <a:rPr lang="en-US" altLang="ja-JP" b="1" u="sng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Web</a:t>
            </a:r>
            <a:r>
              <a:rPr lang="ja-JP" altLang="en-US" b="1" u="sng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b="1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ブラウザ</a:t>
            </a:r>
            <a:r>
              <a:rPr lang="ja-JP" altLang="en-US" dirty="0"/>
              <a:t>を使用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77286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>
                <a:ea typeface="ＭＳ Ｐゴシック" pitchFamily="50" charset="-128"/>
              </a:rPr>
              <a:t>WEB</a:t>
            </a:r>
            <a:r>
              <a:rPr kumimoji="1" lang="ja-JP" altLang="en-US" sz="4400" dirty="0" smtClean="0">
                <a:latin typeface="ＭＳ Ｐゴシック" pitchFamily="50" charset="-128"/>
                <a:ea typeface="ＭＳ Ｐゴシック" pitchFamily="50" charset="-128"/>
              </a:rPr>
              <a:t>ブラウザ</a:t>
            </a:r>
            <a:endParaRPr kumimoji="1" lang="ja-JP" altLang="en-US" sz="4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Web </a:t>
            </a:r>
            <a:r>
              <a:rPr lang="ja-JP" altLang="en-US" dirty="0"/>
              <a:t>ページを閲覧するためのアプリケーションソフトのこと</a:t>
            </a:r>
          </a:p>
          <a:p>
            <a:r>
              <a:rPr lang="ja-JP" altLang="en-US" dirty="0"/>
              <a:t>単に</a:t>
            </a:r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ブラウザ</a:t>
            </a:r>
            <a:r>
              <a:rPr lang="ja-JP" altLang="en-US" dirty="0"/>
              <a:t>と呼ばれることもある</a:t>
            </a:r>
          </a:p>
          <a:p>
            <a:r>
              <a:rPr lang="ja-JP" altLang="en-US" dirty="0"/>
              <a:t>例</a:t>
            </a:r>
            <a:r>
              <a:rPr lang="en-US" altLang="ja-JP" dirty="0"/>
              <a:t>: Internet Explorer, Mozilla </a:t>
            </a:r>
            <a:r>
              <a:rPr lang="en-US" altLang="ja-JP" dirty="0" smtClean="0"/>
              <a:t>Firefox, 	Google Chrome, Safari, Opera </a:t>
            </a:r>
            <a:r>
              <a:rPr lang="ja-JP" altLang="en-US" dirty="0" smtClean="0"/>
              <a:t>など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5113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前半のまとめ </a:t>
            </a:r>
            <a:r>
              <a:rPr lang="en-US" altLang="ja-JP" sz="3600" dirty="0" smtClean="0"/>
              <a:t>(WWW</a:t>
            </a:r>
            <a:r>
              <a:rPr lang="ja-JP" altLang="en-US" sz="3600" dirty="0" smtClean="0"/>
              <a:t>の特徴</a:t>
            </a:r>
            <a:r>
              <a:rPr lang="en-US" altLang="ja-JP" sz="3600" dirty="0" smtClean="0"/>
              <a:t>)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ドキュメント記述言語に </a:t>
            </a:r>
            <a:r>
              <a:rPr lang="en-US" altLang="ja-JP" b="1" dirty="0">
                <a:solidFill>
                  <a:srgbClr val="FF0000"/>
                </a:solidFill>
              </a:rPr>
              <a:t>HTML</a:t>
            </a:r>
            <a:r>
              <a:rPr lang="ja-JP" altLang="en-US" b="1" dirty="0">
                <a:solidFill>
                  <a:srgbClr val="FF0000"/>
                </a:solidFill>
              </a:rPr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b="1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ハイパーリンク</a:t>
            </a:r>
            <a:r>
              <a:rPr lang="ja-JP" altLang="en-US" dirty="0"/>
              <a:t>によって複数の文書がインターネット上で結びついている</a:t>
            </a:r>
          </a:p>
          <a:p>
            <a:r>
              <a:rPr lang="ja-JP" altLang="en-US" dirty="0"/>
              <a:t>プロトコルには </a:t>
            </a:r>
            <a:r>
              <a:rPr lang="en-US" altLang="ja-JP" b="1" dirty="0">
                <a:solidFill>
                  <a:srgbClr val="FF0000"/>
                </a:solidFill>
              </a:rPr>
              <a:t>HTTP</a:t>
            </a:r>
            <a:r>
              <a:rPr lang="en-US" altLang="ja-JP" b="1" dirty="0">
                <a:solidFill>
                  <a:srgbClr val="C00000"/>
                </a:solidFill>
              </a:rPr>
              <a:t>, </a:t>
            </a:r>
            <a:r>
              <a:rPr lang="en-US" altLang="ja-JP" b="1" dirty="0">
                <a:solidFill>
                  <a:srgbClr val="FF0000"/>
                </a:solidFill>
              </a:rPr>
              <a:t>HTTPS</a:t>
            </a:r>
            <a:r>
              <a:rPr lang="ja-JP" altLang="en-US" b="1" dirty="0">
                <a:solidFill>
                  <a:srgbClr val="C00000"/>
                </a:solidFill>
              </a:rPr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dirty="0"/>
              <a:t>それぞれの文書が </a:t>
            </a:r>
            <a:r>
              <a:rPr lang="en-US" altLang="ja-JP" b="1" dirty="0">
                <a:solidFill>
                  <a:srgbClr val="FF0000"/>
                </a:solidFill>
              </a:rPr>
              <a:t>URL</a:t>
            </a:r>
            <a:r>
              <a:rPr lang="ja-JP" altLang="en-US" dirty="0"/>
              <a:t> をもつ</a:t>
            </a:r>
          </a:p>
          <a:p>
            <a:r>
              <a:rPr lang="en-US" altLang="ja-JP" dirty="0"/>
              <a:t>Web </a:t>
            </a:r>
            <a:r>
              <a:rPr lang="ja-JP" altLang="en-US" dirty="0"/>
              <a:t>ページの閲覧には </a:t>
            </a:r>
            <a:r>
              <a:rPr lang="en-US" altLang="ja-JP" b="1" dirty="0" smtClean="0">
                <a:solidFill>
                  <a:srgbClr val="FF0000"/>
                </a:solidFill>
              </a:rPr>
              <a:t>Web</a:t>
            </a:r>
            <a:r>
              <a:rPr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b="1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ブラウザ</a:t>
            </a:r>
            <a:r>
              <a:rPr lang="ja-JP" altLang="en-US" dirty="0"/>
              <a:t>を</a:t>
            </a:r>
            <a:r>
              <a:rPr lang="ja-JP" altLang="en-US" dirty="0" smtClean="0"/>
              <a:t>使用</a:t>
            </a:r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369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ja-JP" sz="8000" b="1" dirty="0" smtClean="0">
                <a:solidFill>
                  <a:schemeClr val="tx1"/>
                </a:solidFill>
              </a:rPr>
              <a:t>WWW</a:t>
            </a:r>
            <a:r>
              <a:rPr kumimoji="1" lang="ja-JP" altLang="en-US" sz="8000" b="1" dirty="0" smtClean="0">
                <a:solidFill>
                  <a:schemeClr val="tx1"/>
                </a:solidFill>
              </a:rPr>
              <a:t>サーバ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WWW</a:t>
            </a:r>
            <a:r>
              <a:rPr lang="ja-JP" altLang="en-US" sz="4400" dirty="0" smtClean="0"/>
              <a:t>サーバの仕事</a:t>
            </a:r>
            <a:endParaRPr kumimoji="1" lang="ja-JP" altLang="en-US" sz="4400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様々な情報資源を格納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配信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HTML </a:t>
            </a:r>
            <a:r>
              <a:rPr lang="ja-JP" altLang="en-US" dirty="0" smtClean="0"/>
              <a:t>ファイル</a:t>
            </a:r>
            <a:r>
              <a:rPr lang="en-US" altLang="ja-JP" dirty="0" smtClean="0"/>
              <a:t>, </a:t>
            </a:r>
            <a:r>
              <a:rPr lang="ja-JP" altLang="en-US" dirty="0" smtClean="0"/>
              <a:t>画像ファイルなど</a:t>
            </a:r>
            <a:endParaRPr lang="en-US" altLang="ja-JP" dirty="0" smtClean="0"/>
          </a:p>
          <a:p>
            <a:pPr lvl="2"/>
            <a:r>
              <a:rPr lang="ja-JP" altLang="en-US" sz="2100" dirty="0" smtClean="0"/>
              <a:t>クライアントの要求に応じてファイルを配信</a:t>
            </a:r>
            <a:endParaRPr lang="en-US" altLang="ja-JP" sz="2100" dirty="0" smtClean="0"/>
          </a:p>
          <a:p>
            <a:pPr lvl="2"/>
            <a:endParaRPr lang="en-US" altLang="ja-JP" sz="2000" dirty="0" smtClean="0"/>
          </a:p>
          <a:p>
            <a:pPr lvl="1"/>
            <a:r>
              <a:rPr lang="ja-JP" altLang="en-US" dirty="0" smtClean="0"/>
              <a:t>プログラム</a:t>
            </a:r>
            <a:endParaRPr lang="en-US" altLang="ja-JP" dirty="0" smtClean="0"/>
          </a:p>
          <a:p>
            <a:pPr lvl="2"/>
            <a:r>
              <a:rPr lang="ja-JP" altLang="en-US" sz="2100" dirty="0" smtClean="0"/>
              <a:t>クライアントの要求に応じてサーバ側でプログラムを実行し</a:t>
            </a:r>
            <a:r>
              <a:rPr lang="en-US" altLang="ja-JP" sz="2100" dirty="0" smtClean="0"/>
              <a:t>, </a:t>
            </a:r>
            <a:r>
              <a:rPr lang="ja-JP" altLang="en-US" sz="2100" dirty="0" smtClean="0"/>
              <a:t>その結果を配信</a:t>
            </a:r>
            <a:endParaRPr lang="en-US" altLang="ja-JP" sz="2100" dirty="0" smtClean="0"/>
          </a:p>
          <a:p>
            <a:pPr lvl="2"/>
            <a:endParaRPr lang="en-US" altLang="ja-JP" sz="2400" dirty="0" smtClean="0"/>
          </a:p>
          <a:p>
            <a:pPr lvl="2"/>
            <a:endParaRPr lang="en-US" altLang="ja-JP" sz="2400" dirty="0" smtClean="0"/>
          </a:p>
          <a:p>
            <a:r>
              <a:rPr lang="en-US" altLang="ja-JP" b="1" dirty="0" smtClean="0"/>
              <a:t>WWW</a:t>
            </a:r>
            <a:r>
              <a:rPr lang="ja-JP" altLang="en-US" b="1" dirty="0" smtClean="0"/>
              <a:t>サーバソフトウェア</a:t>
            </a:r>
            <a:r>
              <a:rPr lang="ja-JP" altLang="en-US" dirty="0" smtClean="0"/>
              <a:t>をインストールすることで</a:t>
            </a:r>
            <a:r>
              <a:rPr lang="en-US" altLang="ja-JP" dirty="0" smtClean="0"/>
              <a:t>WWW</a:t>
            </a:r>
            <a:r>
              <a:rPr lang="ja-JP" altLang="en-US" dirty="0" smtClean="0"/>
              <a:t>サーバとして機能する</a:t>
            </a:r>
            <a:endParaRPr lang="en-US" altLang="ja-JP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2051720" y="2852936"/>
            <a:ext cx="180020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静的処理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051720" y="4293096"/>
            <a:ext cx="180020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動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的処理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466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WWW</a:t>
            </a:r>
            <a:r>
              <a:rPr lang="ja-JP" altLang="en-US" sz="4400" dirty="0" smtClean="0"/>
              <a:t>サーバソフトウェア</a:t>
            </a:r>
            <a:endParaRPr kumimoji="1" lang="ja-JP" altLang="en-US" sz="4400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b="1" dirty="0" smtClean="0"/>
              <a:t>Apache</a:t>
            </a:r>
            <a:r>
              <a:rPr lang="en-US" altLang="ja-JP" dirty="0" smtClean="0"/>
              <a:t> (Apache HTTP Server)</a:t>
            </a:r>
          </a:p>
          <a:p>
            <a:pPr lvl="1"/>
            <a:r>
              <a:rPr lang="ja-JP" altLang="en-US" dirty="0" smtClean="0"/>
              <a:t>世界中で最も使われているサーバソフトウェア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オープンソースソフトウェア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カスタマイズが容易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最低限の機能： </a:t>
            </a:r>
            <a:r>
              <a:rPr lang="en-US" altLang="ja-JP" dirty="0" smtClean="0"/>
              <a:t>Apache </a:t>
            </a:r>
            <a:r>
              <a:rPr lang="ja-JP" altLang="en-US" dirty="0" smtClean="0"/>
              <a:t>コア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ApacheAPI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付加的な機能</a:t>
            </a:r>
            <a:r>
              <a:rPr lang="en-US" altLang="ja-JP" dirty="0" smtClean="0"/>
              <a:t>: Apache </a:t>
            </a:r>
            <a:r>
              <a:rPr lang="ja-JP" altLang="en-US" dirty="0" smtClean="0"/>
              <a:t>モジュール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多彩な動作環境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Linux, Windows, Mac</a:t>
            </a:r>
            <a:r>
              <a:rPr lang="ja-JP" altLang="en-US" dirty="0" smtClean="0"/>
              <a:t>などで動く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r>
              <a:rPr lang="en-US" altLang="ja-JP" b="1" dirty="0" smtClean="0"/>
              <a:t>IIS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FF0000"/>
                </a:solidFill>
              </a:rPr>
              <a:t>I</a:t>
            </a:r>
            <a:r>
              <a:rPr lang="en-US" altLang="ja-JP" dirty="0" smtClean="0"/>
              <a:t>nternet </a:t>
            </a:r>
            <a:r>
              <a:rPr lang="en-US" altLang="ja-JP" b="1" dirty="0" smtClean="0">
                <a:solidFill>
                  <a:srgbClr val="FF0000"/>
                </a:solidFill>
              </a:rPr>
              <a:t>I</a:t>
            </a:r>
            <a:r>
              <a:rPr lang="en-US" altLang="ja-JP" dirty="0" smtClean="0"/>
              <a:t>nformation </a:t>
            </a:r>
            <a:r>
              <a:rPr lang="en-US" altLang="ja-JP" b="1" dirty="0" smtClean="0">
                <a:solidFill>
                  <a:srgbClr val="FF0000"/>
                </a:solidFill>
              </a:rPr>
              <a:t>S</a:t>
            </a:r>
            <a:r>
              <a:rPr lang="en-US" altLang="ja-JP" dirty="0" smtClean="0"/>
              <a:t>ervice)</a:t>
            </a:r>
          </a:p>
          <a:p>
            <a:pPr lvl="1"/>
            <a:r>
              <a:rPr lang="en-US" altLang="ja-JP" dirty="0" smtClean="0"/>
              <a:t>Microsoft</a:t>
            </a:r>
            <a:r>
              <a:rPr lang="ja-JP" altLang="en-US" dirty="0" smtClean="0"/>
              <a:t>社</a:t>
            </a:r>
            <a:r>
              <a:rPr lang="ja-JP" altLang="en-US" dirty="0" smtClean="0">
                <a:latin typeface="+mn-ea"/>
              </a:rPr>
              <a:t>が提供するソフトウェア</a:t>
            </a:r>
            <a:endParaRPr lang="en-US" altLang="ja-JP" dirty="0" smtClean="0">
              <a:latin typeface="+mn-ea"/>
            </a:endParaRPr>
          </a:p>
          <a:p>
            <a:pPr lvl="1"/>
            <a:r>
              <a:rPr lang="en-US" altLang="ja-JP" dirty="0" smtClean="0"/>
              <a:t>Windows Server</a:t>
            </a:r>
            <a:r>
              <a:rPr lang="ja-JP" altLang="en-US" dirty="0" smtClean="0"/>
              <a:t>等</a:t>
            </a:r>
            <a:r>
              <a:rPr lang="ja-JP" altLang="en-US" dirty="0" smtClean="0">
                <a:latin typeface="+mn-ea"/>
              </a:rPr>
              <a:t>に搭載されている</a:t>
            </a:r>
            <a:endParaRPr lang="en-US" altLang="ja-JP" dirty="0" smtClean="0">
              <a:latin typeface="+mn-ea"/>
            </a:endParaRPr>
          </a:p>
          <a:p>
            <a:pPr lvl="1"/>
            <a:endParaRPr lang="en-US" altLang="ja-JP" dirty="0" smtClean="0"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466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serversoftware_sh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988840"/>
            <a:ext cx="6864762" cy="374441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331640" y="5733256"/>
            <a:ext cx="5760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引用元：　</a:t>
            </a:r>
            <a:r>
              <a:rPr lang="en-US" altLang="ja-JP" sz="1600" dirty="0" smtClean="0">
                <a:latin typeface="+mn-ea"/>
              </a:rPr>
              <a:t>October 2011 Web Server Survey	</a:t>
            </a:r>
            <a:endParaRPr lang="en-US" altLang="ja-JP" sz="1600" dirty="0" smtClean="0">
              <a:latin typeface="+mn-ea"/>
              <a:hlinkClick r:id="rId3"/>
            </a:endParaRPr>
          </a:p>
          <a:p>
            <a:r>
              <a:rPr lang="en-US" altLang="ja-JP" sz="1600" dirty="0" smtClean="0"/>
              <a:t>Market Share for Top Servers Across All Domains</a:t>
            </a:r>
            <a:br>
              <a:rPr lang="en-US" altLang="ja-JP" sz="1600" dirty="0" smtClean="0"/>
            </a:br>
            <a:r>
              <a:rPr lang="en-US" altLang="ja-JP" sz="1600" dirty="0" smtClean="0"/>
              <a:t>August 1995 - October 2011</a:t>
            </a:r>
            <a:endParaRPr lang="en-US" altLang="ja-JP" sz="1600" dirty="0" smtClean="0">
              <a:latin typeface="+mn-ea"/>
              <a:hlinkClick r:id="rId3"/>
            </a:endParaRPr>
          </a:p>
          <a:p>
            <a:r>
              <a:rPr lang="en-US" altLang="ja-JP" sz="1600" dirty="0" smtClean="0">
                <a:latin typeface="+mn-ea"/>
              </a:rPr>
              <a:t>http://news.netcraft.com/</a:t>
            </a: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WWW</a:t>
            </a:r>
            <a:r>
              <a:rPr lang="ja-JP" altLang="en-US" sz="4400" dirty="0" smtClean="0"/>
              <a:t>サーバソフトウェアのシェア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HIKI</a:t>
            </a:r>
            <a:endParaRPr kumimoji="1" lang="ja-JP" altLang="en-US" sz="4400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87208" cy="5133184"/>
          </a:xfrm>
        </p:spPr>
        <p:txBody>
          <a:bodyPr/>
          <a:lstStyle/>
          <a:p>
            <a:r>
              <a:rPr lang="en-US" altLang="ja-JP" dirty="0" smtClean="0"/>
              <a:t>Ruby </a:t>
            </a:r>
            <a:r>
              <a:rPr lang="ja-JP" altLang="en-US" dirty="0" smtClean="0"/>
              <a:t>で書かれた </a:t>
            </a:r>
            <a:r>
              <a:rPr lang="en-US" altLang="ja-JP" dirty="0" smtClean="0"/>
              <a:t>Wiki </a:t>
            </a:r>
            <a:r>
              <a:rPr lang="ja-JP" altLang="en-US" dirty="0" smtClean="0"/>
              <a:t>クローンの一種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Wiki</a:t>
            </a:r>
            <a:r>
              <a:rPr lang="ja-JP" altLang="en-US" dirty="0" smtClean="0"/>
              <a:t>クローン：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　オリジナルの </a:t>
            </a:r>
            <a:r>
              <a:rPr lang="en-US" altLang="ja-JP" b="1" dirty="0" smtClean="0"/>
              <a:t>Wiki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WikiWikiWeb</a:t>
            </a:r>
            <a:r>
              <a:rPr lang="en-US" altLang="ja-JP" dirty="0" smtClean="0"/>
              <a:t>)</a:t>
            </a:r>
            <a:r>
              <a:rPr lang="ja-JP" altLang="en-US" dirty="0" smtClean="0"/>
              <a:t>から派生したソフトウェア</a:t>
            </a:r>
            <a:endParaRPr lang="en-US" altLang="ja-JP" dirty="0" smtClean="0"/>
          </a:p>
          <a:p>
            <a:r>
              <a:rPr lang="en-US" altLang="ja-JP" dirty="0" smtClean="0"/>
              <a:t>Web </a:t>
            </a:r>
            <a:r>
              <a:rPr lang="ja-JP" altLang="en-US" dirty="0" smtClean="0"/>
              <a:t>ブラウザを用いて文書の作成・編集が可能</a:t>
            </a:r>
            <a:endParaRPr lang="en-US" altLang="ja-JP" dirty="0" smtClean="0"/>
          </a:p>
          <a:p>
            <a:r>
              <a:rPr lang="ja-JP" altLang="en-US" dirty="0" smtClean="0"/>
              <a:t>アクセス制限が可能</a:t>
            </a:r>
            <a:endParaRPr lang="en-US" altLang="ja-JP" dirty="0" smtClean="0"/>
          </a:p>
          <a:p>
            <a:r>
              <a:rPr lang="ja-JP" altLang="en-US" dirty="0" smtClean="0"/>
              <a:t>プラグインによる機能拡張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プラグイン：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　ソフトウェアに追加され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その機能を拡張するようなプログラム</a:t>
            </a:r>
            <a:endParaRPr lang="en-US" altLang="ja-JP" dirty="0" smtClean="0"/>
          </a:p>
          <a:p>
            <a:r>
              <a:rPr lang="en-US" altLang="ja-JP" dirty="0" smtClean="0"/>
              <a:t>CSS </a:t>
            </a:r>
            <a:r>
              <a:rPr lang="ja-JP" altLang="en-US" dirty="0" smtClean="0"/>
              <a:t>を使ったテーマ機能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CSS</a:t>
            </a:r>
            <a:r>
              <a:rPr lang="ja-JP" altLang="en-US" dirty="0" smtClean="0"/>
              <a:t>（</a:t>
            </a:r>
            <a:r>
              <a:rPr lang="en-US" altLang="ja-JP" dirty="0" smtClean="0">
                <a:solidFill>
                  <a:srgbClr val="FF0000"/>
                </a:solidFill>
              </a:rPr>
              <a:t>C</a:t>
            </a:r>
            <a:r>
              <a:rPr lang="en-US" altLang="ja-JP" dirty="0" smtClean="0"/>
              <a:t>ascading </a:t>
            </a:r>
            <a:r>
              <a:rPr lang="en-US" altLang="ja-JP" dirty="0" smtClean="0">
                <a:solidFill>
                  <a:srgbClr val="FF0000"/>
                </a:solidFill>
              </a:rPr>
              <a:t>S</a:t>
            </a:r>
            <a:r>
              <a:rPr lang="en-US" altLang="ja-JP" dirty="0" smtClean="0"/>
              <a:t>tyle </a:t>
            </a:r>
            <a:r>
              <a:rPr lang="en-US" altLang="ja-JP" dirty="0" smtClean="0">
                <a:solidFill>
                  <a:srgbClr val="FF0000"/>
                </a:solidFill>
              </a:rPr>
              <a:t>S</a:t>
            </a:r>
            <a:r>
              <a:rPr lang="en-US" altLang="ja-JP" dirty="0" smtClean="0"/>
              <a:t>heet</a:t>
            </a:r>
            <a:r>
              <a:rPr lang="ja-JP" altLang="en-US" dirty="0" smtClean="0"/>
              <a:t>）：</a:t>
            </a:r>
            <a:r>
              <a:rPr lang="en-US" altLang="ja-JP" dirty="0" smtClean="0"/>
              <a:t>HTML</a:t>
            </a:r>
            <a:r>
              <a:rPr lang="ja-JP" altLang="en-US" dirty="0" smtClean="0"/>
              <a:t>の「見栄え」を定義する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tDiary</a:t>
            </a:r>
            <a:r>
              <a:rPr lang="ja-JP" altLang="en-US" dirty="0" smtClean="0"/>
              <a:t>用の豊富なテーマがある</a:t>
            </a:r>
            <a:endParaRPr lang="en-US" altLang="ja-JP" dirty="0" smtClean="0"/>
          </a:p>
          <a:p>
            <a:r>
              <a:rPr lang="en-US" altLang="ja-JP" b="1" dirty="0" smtClean="0"/>
              <a:t>CGI </a:t>
            </a:r>
            <a:r>
              <a:rPr lang="ja-JP" altLang="en-US" dirty="0" smtClean="0"/>
              <a:t>を利用し </a:t>
            </a:r>
            <a:r>
              <a:rPr lang="en-US" altLang="ja-JP" dirty="0" smtClean="0"/>
              <a:t>WWW </a:t>
            </a:r>
            <a:r>
              <a:rPr lang="ja-JP" altLang="en-US" dirty="0" smtClean="0"/>
              <a:t>サーバと連携して動く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174466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dirty="0" smtClean="0"/>
              <a:t>CGI(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C</a:t>
            </a:r>
            <a:r>
              <a:rPr kumimoji="1" lang="en-US" altLang="ja-JP" sz="4400" dirty="0" smtClean="0"/>
              <a:t>ommon 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G</a:t>
            </a:r>
            <a:r>
              <a:rPr kumimoji="1" lang="en-US" altLang="ja-JP" sz="4400" dirty="0" smtClean="0"/>
              <a:t>ateway 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I</a:t>
            </a:r>
            <a:r>
              <a:rPr kumimoji="1" lang="en-US" altLang="ja-JP" sz="4400" dirty="0" smtClean="0"/>
              <a:t>nterface)</a:t>
            </a:r>
            <a:endParaRPr kumimoji="1" lang="ja-JP" altLang="en-US" sz="4400" dirty="0"/>
          </a:p>
        </p:txBody>
      </p:sp>
      <p:sp>
        <p:nvSpPr>
          <p:cNvPr id="4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動的処理のサービスを提供する際使われる手法のひとつ</a:t>
            </a:r>
            <a:endParaRPr lang="en-US" altLang="ja-JP" dirty="0" smtClean="0"/>
          </a:p>
          <a:p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 smtClean="0"/>
              <a:t>ブラウザからの要求を受けたサーバが対応するプログラムを起動</a:t>
            </a:r>
            <a:endParaRPr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 smtClean="0"/>
              <a:t>プログラムの実行結果をブラウザ側に返す</a:t>
            </a:r>
            <a:endParaRPr lang="en-US" altLang="ja-JP" dirty="0" smtClean="0"/>
          </a:p>
          <a:p>
            <a:pPr marL="457200" indent="-457200">
              <a:buNone/>
            </a:pPr>
            <a:endParaRPr lang="en-US" altLang="ja-JP" dirty="0" smtClean="0"/>
          </a:p>
          <a:p>
            <a:pPr marL="457200" indent="-457200">
              <a:buNone/>
            </a:pPr>
            <a:endParaRPr lang="en-US" altLang="ja-JP" dirty="0" smtClean="0"/>
          </a:p>
          <a:p>
            <a:pPr marL="457200" indent="-457200"/>
            <a:r>
              <a:rPr lang="ja-JP" altLang="en-US" dirty="0" smtClean="0"/>
              <a:t>プログラムは</a:t>
            </a:r>
            <a:r>
              <a:rPr lang="en-US" altLang="ja-JP" dirty="0" smtClean="0"/>
              <a:t>ruby, Perl, Java, C</a:t>
            </a:r>
            <a:r>
              <a:rPr lang="ja-JP" altLang="en-US" dirty="0" smtClean="0"/>
              <a:t>言語などでよく作成されている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ja-JP" sz="8000" b="1" dirty="0" smtClean="0">
                <a:solidFill>
                  <a:schemeClr val="tx1"/>
                </a:solidFill>
              </a:rPr>
              <a:t>WWW</a:t>
            </a:r>
            <a:r>
              <a:rPr kumimoji="1" lang="ja-JP" altLang="en-US" sz="8000" b="1" dirty="0" smtClean="0">
                <a:solidFill>
                  <a:schemeClr val="tx1"/>
                </a:solidFill>
              </a:rPr>
              <a:t>とは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dirty="0" smtClean="0"/>
              <a:t>CGI(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C</a:t>
            </a:r>
            <a:r>
              <a:rPr kumimoji="1" lang="en-US" altLang="ja-JP" sz="4400" dirty="0" smtClean="0"/>
              <a:t>ommon 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G</a:t>
            </a:r>
            <a:r>
              <a:rPr kumimoji="1" lang="en-US" altLang="ja-JP" sz="4400" dirty="0" smtClean="0"/>
              <a:t>ateway 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I</a:t>
            </a:r>
            <a:r>
              <a:rPr kumimoji="1" lang="en-US" altLang="ja-JP" sz="4400" dirty="0" smtClean="0"/>
              <a:t>nterface)</a:t>
            </a:r>
            <a:endParaRPr kumimoji="1" lang="ja-JP" altLang="en-US" sz="4400" dirty="0"/>
          </a:p>
        </p:txBody>
      </p:sp>
      <p:pic>
        <p:nvPicPr>
          <p:cNvPr id="5" name="図 4" descr="Hikihozon.png"/>
          <p:cNvPicPr>
            <a:picLocks noChangeAspect="1"/>
          </p:cNvPicPr>
          <p:nvPr/>
        </p:nvPicPr>
        <p:blipFill>
          <a:blip r:embed="rId3" cstate="print"/>
          <a:srcRect l="15350" t="16400" r="44488" b="10101"/>
          <a:stretch>
            <a:fillRect/>
          </a:stretch>
        </p:blipFill>
        <p:spPr>
          <a:xfrm>
            <a:off x="251520" y="1556792"/>
            <a:ext cx="3672408" cy="5040560"/>
          </a:xfrm>
          <a:prstGeom prst="rect">
            <a:avLst/>
          </a:prstGeom>
        </p:spPr>
      </p:pic>
      <p:sp>
        <p:nvSpPr>
          <p:cNvPr id="7" name="四角形吹き出し 6"/>
          <p:cNvSpPr/>
          <p:nvPr/>
        </p:nvSpPr>
        <p:spPr>
          <a:xfrm>
            <a:off x="1763688" y="4581128"/>
            <a:ext cx="1368152" cy="576064"/>
          </a:xfrm>
          <a:prstGeom prst="wedgeRectCallout">
            <a:avLst>
              <a:gd name="adj1" fmla="val -41461"/>
              <a:gd name="adj2" fmla="val 13490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保存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868144" y="1844824"/>
            <a:ext cx="2304256" cy="38884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サーバー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9" name="縦巻き 8"/>
          <p:cNvSpPr/>
          <p:nvPr/>
        </p:nvSpPr>
        <p:spPr>
          <a:xfrm>
            <a:off x="6300192" y="2564904"/>
            <a:ext cx="1512168" cy="1008112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CGI</a:t>
            </a:r>
            <a:r>
              <a:rPr kumimoji="1" lang="ja-JP" altLang="en-US" dirty="0" smtClean="0">
                <a:solidFill>
                  <a:schemeClr val="tx1"/>
                </a:solidFill>
              </a:rPr>
              <a:t>プログラム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縦巻き 9"/>
          <p:cNvSpPr/>
          <p:nvPr/>
        </p:nvSpPr>
        <p:spPr>
          <a:xfrm>
            <a:off x="6300192" y="4509120"/>
            <a:ext cx="1512168" cy="1008112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結果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(HTML)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V="1">
            <a:off x="3275856" y="2996952"/>
            <a:ext cx="2448272" cy="136815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3131840" y="2708920"/>
            <a:ext cx="1800200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保存ボタンがプログラムにリンク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3851920" y="5229200"/>
            <a:ext cx="2088232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4067944" y="5445224"/>
            <a:ext cx="1800200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実行結果を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ブラウザに返す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/>
          <p:cNvCxnSpPr>
            <a:stCxn id="9" idx="2"/>
            <a:endCxn id="10" idx="0"/>
          </p:cNvCxnSpPr>
          <p:nvPr/>
        </p:nvCxnSpPr>
        <p:spPr>
          <a:xfrm>
            <a:off x="7056276" y="3573016"/>
            <a:ext cx="0" cy="93610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7380312" y="3717032"/>
            <a:ext cx="1080120" cy="5040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466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5" grpId="0" animBg="1"/>
      <p:bldP spid="20" grpId="0" animBg="1"/>
      <p:bldP spid="2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WWW</a:t>
            </a:r>
            <a:r>
              <a:rPr kumimoji="1" lang="ja-JP" altLang="en-US" dirty="0" smtClean="0"/>
              <a:t>サーバは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情報資源の格納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配信を行う</a:t>
            </a:r>
            <a:endParaRPr kumimoji="1" lang="en-US" altLang="ja-JP" dirty="0" smtClean="0"/>
          </a:p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サーバでは</a:t>
            </a:r>
            <a:r>
              <a:rPr kumimoji="1" lang="en-US" altLang="ja-JP" dirty="0" smtClean="0"/>
              <a:t>, WWW</a:t>
            </a:r>
            <a:r>
              <a:rPr kumimoji="1" lang="ja-JP" altLang="en-US" dirty="0" smtClean="0"/>
              <a:t>サーバソフトウェアとして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en-US" altLang="ja-JP" b="1" dirty="0" smtClean="0">
                <a:solidFill>
                  <a:srgbClr val="FF0000"/>
                </a:solidFill>
              </a:rPr>
              <a:t>Apache 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r>
              <a:rPr kumimoji="1" lang="en-US" altLang="ja-JP" b="1" dirty="0" err="1" smtClean="0">
                <a:solidFill>
                  <a:srgbClr val="FF0000"/>
                </a:solidFill>
              </a:rPr>
              <a:t>Hiki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dirty="0" smtClean="0"/>
              <a:t>ではウェブ上で文書の作成・編集が可能</a:t>
            </a:r>
            <a:endParaRPr kumimoji="1" lang="en-US" altLang="ja-JP" dirty="0" smtClean="0"/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CGI </a:t>
            </a:r>
            <a:r>
              <a:rPr lang="ja-JP" altLang="en-US" dirty="0" smtClean="0"/>
              <a:t>を使うことでサーバの</a:t>
            </a:r>
            <a:r>
              <a:rPr lang="ja-JP" altLang="en-US" b="1" dirty="0" smtClean="0"/>
              <a:t>動的処理</a:t>
            </a:r>
            <a:r>
              <a:rPr lang="ja-JP" altLang="en-US" dirty="0" smtClean="0"/>
              <a:t>が可能になっている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/>
          </a:bodyPr>
          <a:lstStyle/>
          <a:p>
            <a:r>
              <a:rPr lang="en-US" altLang="ja-JP" sz="2000" dirty="0" smtClean="0"/>
              <a:t>2011</a:t>
            </a:r>
            <a:r>
              <a:rPr lang="ja-JP" altLang="en-US" sz="2000" dirty="0" smtClean="0"/>
              <a:t>年度</a:t>
            </a:r>
            <a:r>
              <a:rPr lang="en-US" altLang="ja-JP" sz="2000" dirty="0" smtClean="0"/>
              <a:t>ITPASS</a:t>
            </a:r>
            <a:r>
              <a:rPr lang="ja-JP" altLang="en-US" sz="2000" dirty="0" smtClean="0"/>
              <a:t>セミナー 「</a:t>
            </a:r>
            <a:r>
              <a:rPr lang="en-US" altLang="ja-JP" sz="2000" dirty="0" smtClean="0"/>
              <a:t>WWW</a:t>
            </a:r>
            <a:r>
              <a:rPr lang="ja-JP" altLang="en-US" sz="2000" dirty="0" smtClean="0"/>
              <a:t>のおはなし」 関友也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大西響子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https://itpass.scitec.kobe-u.ac.jp/seminar/lecture/fy2011/111021/pub/</a:t>
            </a:r>
          </a:p>
          <a:p>
            <a:r>
              <a:rPr lang="en-US" altLang="ja-JP" sz="2000" dirty="0" smtClean="0"/>
              <a:t>IT </a:t>
            </a:r>
            <a:r>
              <a:rPr lang="ja-JP" altLang="en-US" sz="2000" dirty="0" smtClean="0"/>
              <a:t>用語辞典 </a:t>
            </a:r>
            <a:r>
              <a:rPr lang="en-US" altLang="ja-JP" sz="2000" dirty="0" smtClean="0"/>
              <a:t>e-Words</a:t>
            </a:r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http://e-words.jp/</a:t>
            </a:r>
          </a:p>
          <a:p>
            <a:r>
              <a:rPr lang="en-US" altLang="ja-JP" sz="2000" dirty="0" smtClean="0"/>
              <a:t>Wikipedia</a:t>
            </a:r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http://ja.wikipedia.org/wiki/</a:t>
            </a:r>
          </a:p>
          <a:p>
            <a:r>
              <a:rPr lang="en-US" altLang="ja-JP" sz="2000" dirty="0" smtClean="0"/>
              <a:t>WWW</a:t>
            </a:r>
            <a:r>
              <a:rPr lang="ja-JP" altLang="en-US" sz="2000" dirty="0" smtClean="0"/>
              <a:t>の歴史と仕組み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http://www.tuat.ac.jp/~asiaprog/courses/web/lesson01/</a:t>
            </a:r>
            <a:endParaRPr lang="en-US" altLang="ja-JP" sz="1800" u="sng" dirty="0" smtClean="0">
              <a:solidFill>
                <a:srgbClr val="FF0000"/>
              </a:solidFill>
            </a:endParaRPr>
          </a:p>
          <a:p>
            <a:r>
              <a:rPr lang="en-US" altLang="ja-JP" sz="1800" dirty="0" smtClean="0"/>
              <a:t>SSL </a:t>
            </a:r>
            <a:r>
              <a:rPr lang="ja-JP" altLang="en-US" sz="1800" dirty="0" smtClean="0"/>
              <a:t>の仕組み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   </a:t>
            </a:r>
            <a:r>
              <a:rPr lang="en-US" altLang="ja-JP" sz="1800" u="sng" dirty="0" smtClean="0">
                <a:solidFill>
                  <a:srgbClr val="FF0000"/>
                </a:solidFill>
              </a:rPr>
              <a:t>http://www.twsvc.com/about_ssl</a:t>
            </a:r>
            <a:endParaRPr kumimoji="1" lang="en-US" altLang="ja-JP" sz="18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 descr="c0051299_19275464.jpg"/>
          <p:cNvPicPr>
            <a:picLocks noChangeAspect="1"/>
          </p:cNvPicPr>
          <p:nvPr/>
        </p:nvPicPr>
        <p:blipFill>
          <a:blip r:embed="rId2" cstate="print"/>
          <a:srcRect t="29606"/>
          <a:stretch>
            <a:fillRect/>
          </a:stretch>
        </p:blipFill>
        <p:spPr>
          <a:xfrm>
            <a:off x="3419872" y="1187348"/>
            <a:ext cx="4518248" cy="4770552"/>
          </a:xfrm>
          <a:prstGeom prst="rect">
            <a:avLst/>
          </a:prstGeom>
        </p:spPr>
      </p:pic>
      <p:sp>
        <p:nvSpPr>
          <p:cNvPr id="5" name="角丸四角形吹き出し 4"/>
          <p:cNvSpPr/>
          <p:nvPr/>
        </p:nvSpPr>
        <p:spPr>
          <a:xfrm>
            <a:off x="251520" y="1412776"/>
            <a:ext cx="4608512" cy="1728192"/>
          </a:xfrm>
          <a:prstGeom prst="wedgeRoundRectCallout">
            <a:avLst>
              <a:gd name="adj1" fmla="val 67735"/>
              <a:gd name="adj2" fmla="val 870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7467600" cy="1143000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以上です</a:t>
            </a:r>
            <a:r>
              <a:rPr lang="en-US" altLang="ja-JP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br>
              <a:rPr lang="en-US" altLang="ja-JP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ありがとうございました</a:t>
            </a:r>
            <a:r>
              <a:rPr lang="en-US" altLang="ja-JP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5373216"/>
            <a:ext cx="7467600" cy="1100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1200" u="sng" dirty="0" smtClean="0">
                <a:solidFill>
                  <a:srgbClr val="FF0000"/>
                </a:solidFill>
              </a:rPr>
              <a:t>画像元</a:t>
            </a:r>
            <a:endParaRPr lang="en-US" altLang="ja-JP" sz="1200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ja-JP" sz="1200" u="sng" dirty="0" smtClean="0">
                <a:solidFill>
                  <a:srgbClr val="FF0000"/>
                </a:solidFill>
              </a:rPr>
              <a:t>http://image.search.yahoo.co.jp/search?ei=UTF-8&amp;fr=top_ga1_sa&amp;p=super+steam+locomotive%E3%81%A8%E3%81%AF#mode%3Ddetail%26index%3D82%26st%3D3230</a:t>
            </a:r>
            <a:endParaRPr kumimoji="1" lang="ja-JP" altLang="en-US" sz="1200" u="sng" dirty="0">
              <a:solidFill>
                <a:srgbClr val="FF0000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084168" y="2636912"/>
            <a:ext cx="288032" cy="64807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876256" y="2636912"/>
            <a:ext cx="288032" cy="64807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6156176" y="2852936"/>
            <a:ext cx="72008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948264" y="2852936"/>
            <a:ext cx="72008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228184" y="3645024"/>
            <a:ext cx="864096" cy="36004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6372200" y="3212976"/>
            <a:ext cx="432048" cy="216024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3563888" y="620688"/>
            <a:ext cx="4579916" cy="5305123"/>
          </a:xfrm>
          <a:custGeom>
            <a:avLst/>
            <a:gdLst>
              <a:gd name="connsiteX0" fmla="*/ 0 w 4579916"/>
              <a:gd name="connsiteY0" fmla="*/ 4971632 h 5305123"/>
              <a:gd name="connsiteX1" fmla="*/ 25758 w 4579916"/>
              <a:gd name="connsiteY1" fmla="*/ 4894359 h 5305123"/>
              <a:gd name="connsiteX2" fmla="*/ 51516 w 4579916"/>
              <a:gd name="connsiteY2" fmla="*/ 4804207 h 5305123"/>
              <a:gd name="connsiteX3" fmla="*/ 77274 w 4579916"/>
              <a:gd name="connsiteY3" fmla="*/ 4752692 h 5305123"/>
              <a:gd name="connsiteX4" fmla="*/ 103031 w 4579916"/>
              <a:gd name="connsiteY4" fmla="*/ 4662539 h 5305123"/>
              <a:gd name="connsiteX5" fmla="*/ 128789 w 4579916"/>
              <a:gd name="connsiteY5" fmla="*/ 4585266 h 5305123"/>
              <a:gd name="connsiteX6" fmla="*/ 141668 w 4579916"/>
              <a:gd name="connsiteY6" fmla="*/ 4507993 h 5305123"/>
              <a:gd name="connsiteX7" fmla="*/ 154547 w 4579916"/>
              <a:gd name="connsiteY7" fmla="*/ 4443599 h 5305123"/>
              <a:gd name="connsiteX8" fmla="*/ 180305 w 4579916"/>
              <a:gd name="connsiteY8" fmla="*/ 4327689 h 5305123"/>
              <a:gd name="connsiteX9" fmla="*/ 193183 w 4579916"/>
              <a:gd name="connsiteY9" fmla="*/ 4211779 h 5305123"/>
              <a:gd name="connsiteX10" fmla="*/ 218941 w 4579916"/>
              <a:gd name="connsiteY10" fmla="*/ 4134506 h 5305123"/>
              <a:gd name="connsiteX11" fmla="*/ 244699 w 4579916"/>
              <a:gd name="connsiteY11" fmla="*/ 4044354 h 5305123"/>
              <a:gd name="connsiteX12" fmla="*/ 257578 w 4579916"/>
              <a:gd name="connsiteY12" fmla="*/ 3928444 h 5305123"/>
              <a:gd name="connsiteX13" fmla="*/ 270457 w 4579916"/>
              <a:gd name="connsiteY13" fmla="*/ 3864049 h 5305123"/>
              <a:gd name="connsiteX14" fmla="*/ 296214 w 4579916"/>
              <a:gd name="connsiteY14" fmla="*/ 3967080 h 5305123"/>
              <a:gd name="connsiteX15" fmla="*/ 321972 w 4579916"/>
              <a:gd name="connsiteY15" fmla="*/ 4018596 h 5305123"/>
              <a:gd name="connsiteX16" fmla="*/ 347730 w 4579916"/>
              <a:gd name="connsiteY16" fmla="*/ 4082990 h 5305123"/>
              <a:gd name="connsiteX17" fmla="*/ 360609 w 4579916"/>
              <a:gd name="connsiteY17" fmla="*/ 4134506 h 5305123"/>
              <a:gd name="connsiteX18" fmla="*/ 437882 w 4579916"/>
              <a:gd name="connsiteY18" fmla="*/ 4224658 h 5305123"/>
              <a:gd name="connsiteX19" fmla="*/ 489397 w 4579916"/>
              <a:gd name="connsiteY19" fmla="*/ 4327689 h 5305123"/>
              <a:gd name="connsiteX20" fmla="*/ 528034 w 4579916"/>
              <a:gd name="connsiteY20" fmla="*/ 4340568 h 5305123"/>
              <a:gd name="connsiteX21" fmla="*/ 592428 w 4579916"/>
              <a:gd name="connsiteY21" fmla="*/ 4057232 h 5305123"/>
              <a:gd name="connsiteX22" fmla="*/ 618186 w 4579916"/>
              <a:gd name="connsiteY22" fmla="*/ 3799655 h 5305123"/>
              <a:gd name="connsiteX23" fmla="*/ 643944 w 4579916"/>
              <a:gd name="connsiteY23" fmla="*/ 3657987 h 5305123"/>
              <a:gd name="connsiteX24" fmla="*/ 682581 w 4579916"/>
              <a:gd name="connsiteY24" fmla="*/ 3426168 h 5305123"/>
              <a:gd name="connsiteX25" fmla="*/ 695459 w 4579916"/>
              <a:gd name="connsiteY25" fmla="*/ 3336016 h 5305123"/>
              <a:gd name="connsiteX26" fmla="*/ 721217 w 4579916"/>
              <a:gd name="connsiteY26" fmla="*/ 3258742 h 5305123"/>
              <a:gd name="connsiteX27" fmla="*/ 734096 w 4579916"/>
              <a:gd name="connsiteY27" fmla="*/ 3155711 h 5305123"/>
              <a:gd name="connsiteX28" fmla="*/ 785612 w 4579916"/>
              <a:gd name="connsiteY28" fmla="*/ 2988286 h 5305123"/>
              <a:gd name="connsiteX29" fmla="*/ 798490 w 4579916"/>
              <a:gd name="connsiteY29" fmla="*/ 2923892 h 5305123"/>
              <a:gd name="connsiteX30" fmla="*/ 824248 w 4579916"/>
              <a:gd name="connsiteY30" fmla="*/ 2885255 h 5305123"/>
              <a:gd name="connsiteX31" fmla="*/ 837127 w 4579916"/>
              <a:gd name="connsiteY31" fmla="*/ 2846618 h 5305123"/>
              <a:gd name="connsiteX32" fmla="*/ 875764 w 4579916"/>
              <a:gd name="connsiteY32" fmla="*/ 2898134 h 5305123"/>
              <a:gd name="connsiteX33" fmla="*/ 901521 w 4579916"/>
              <a:gd name="connsiteY33" fmla="*/ 2988286 h 5305123"/>
              <a:gd name="connsiteX34" fmla="*/ 914400 w 4579916"/>
              <a:gd name="connsiteY34" fmla="*/ 3194348 h 5305123"/>
              <a:gd name="connsiteX35" fmla="*/ 927279 w 4579916"/>
              <a:gd name="connsiteY35" fmla="*/ 3258742 h 5305123"/>
              <a:gd name="connsiteX36" fmla="*/ 940158 w 4579916"/>
              <a:gd name="connsiteY36" fmla="*/ 3554956 h 5305123"/>
              <a:gd name="connsiteX37" fmla="*/ 991674 w 4579916"/>
              <a:gd name="connsiteY37" fmla="*/ 3451925 h 5305123"/>
              <a:gd name="connsiteX38" fmla="*/ 1030310 w 4579916"/>
              <a:gd name="connsiteY38" fmla="*/ 3361773 h 5305123"/>
              <a:gd name="connsiteX39" fmla="*/ 1043189 w 4579916"/>
              <a:gd name="connsiteY39" fmla="*/ 3284500 h 5305123"/>
              <a:gd name="connsiteX40" fmla="*/ 1030310 w 4579916"/>
              <a:gd name="connsiteY40" fmla="*/ 2189796 h 5305123"/>
              <a:gd name="connsiteX41" fmla="*/ 1043189 w 4579916"/>
              <a:gd name="connsiteY41" fmla="*/ 2086765 h 5305123"/>
              <a:gd name="connsiteX42" fmla="*/ 1056068 w 4579916"/>
              <a:gd name="connsiteY42" fmla="*/ 2125401 h 5305123"/>
              <a:gd name="connsiteX43" fmla="*/ 1081826 w 4579916"/>
              <a:gd name="connsiteY43" fmla="*/ 2318585 h 5305123"/>
              <a:gd name="connsiteX44" fmla="*/ 1120462 w 4579916"/>
              <a:gd name="connsiteY44" fmla="*/ 2202675 h 5305123"/>
              <a:gd name="connsiteX45" fmla="*/ 1159099 w 4579916"/>
              <a:gd name="connsiteY45" fmla="*/ 2086765 h 5305123"/>
              <a:gd name="connsiteX46" fmla="*/ 1210614 w 4579916"/>
              <a:gd name="connsiteY46" fmla="*/ 1906461 h 5305123"/>
              <a:gd name="connsiteX47" fmla="*/ 1262130 w 4579916"/>
              <a:gd name="connsiteY47" fmla="*/ 1751914 h 5305123"/>
              <a:gd name="connsiteX48" fmla="*/ 1300766 w 4579916"/>
              <a:gd name="connsiteY48" fmla="*/ 1597368 h 5305123"/>
              <a:gd name="connsiteX49" fmla="*/ 1365161 w 4579916"/>
              <a:gd name="connsiteY49" fmla="*/ 1455700 h 5305123"/>
              <a:gd name="connsiteX50" fmla="*/ 1429555 w 4579916"/>
              <a:gd name="connsiteY50" fmla="*/ 1249638 h 5305123"/>
              <a:gd name="connsiteX51" fmla="*/ 1455313 w 4579916"/>
              <a:gd name="connsiteY51" fmla="*/ 1198123 h 5305123"/>
              <a:gd name="connsiteX52" fmla="*/ 1468192 w 4579916"/>
              <a:gd name="connsiteY52" fmla="*/ 1120849 h 5305123"/>
              <a:gd name="connsiteX53" fmla="*/ 1481071 w 4579916"/>
              <a:gd name="connsiteY53" fmla="*/ 1198123 h 5305123"/>
              <a:gd name="connsiteX54" fmla="*/ 1493950 w 4579916"/>
              <a:gd name="connsiteY54" fmla="*/ 1288275 h 5305123"/>
              <a:gd name="connsiteX55" fmla="*/ 1506828 w 4579916"/>
              <a:gd name="connsiteY55" fmla="*/ 1417063 h 5305123"/>
              <a:gd name="connsiteX56" fmla="*/ 1519707 w 4579916"/>
              <a:gd name="connsiteY56" fmla="*/ 1468579 h 5305123"/>
              <a:gd name="connsiteX57" fmla="*/ 1532586 w 4579916"/>
              <a:gd name="connsiteY57" fmla="*/ 1120849 h 5305123"/>
              <a:gd name="connsiteX58" fmla="*/ 1545465 w 4579916"/>
              <a:gd name="connsiteY58" fmla="*/ 1223880 h 5305123"/>
              <a:gd name="connsiteX59" fmla="*/ 1584102 w 4579916"/>
              <a:gd name="connsiteY59" fmla="*/ 1481458 h 5305123"/>
              <a:gd name="connsiteX60" fmla="*/ 1609859 w 4579916"/>
              <a:gd name="connsiteY60" fmla="*/ 1223880 h 5305123"/>
              <a:gd name="connsiteX61" fmla="*/ 1622738 w 4579916"/>
              <a:gd name="connsiteY61" fmla="*/ 1185244 h 5305123"/>
              <a:gd name="connsiteX62" fmla="*/ 1635617 w 4579916"/>
              <a:gd name="connsiteY62" fmla="*/ 1133728 h 5305123"/>
              <a:gd name="connsiteX63" fmla="*/ 1661375 w 4579916"/>
              <a:gd name="connsiteY63" fmla="*/ 1069334 h 5305123"/>
              <a:gd name="connsiteX64" fmla="*/ 1687133 w 4579916"/>
              <a:gd name="connsiteY64" fmla="*/ 979182 h 5305123"/>
              <a:gd name="connsiteX65" fmla="*/ 1700012 w 4579916"/>
              <a:gd name="connsiteY65" fmla="*/ 914787 h 5305123"/>
              <a:gd name="connsiteX66" fmla="*/ 1738648 w 4579916"/>
              <a:gd name="connsiteY66" fmla="*/ 837514 h 5305123"/>
              <a:gd name="connsiteX67" fmla="*/ 1777285 w 4579916"/>
              <a:gd name="connsiteY67" fmla="*/ 695847 h 5305123"/>
              <a:gd name="connsiteX68" fmla="*/ 1803043 w 4579916"/>
              <a:gd name="connsiteY68" fmla="*/ 618573 h 5305123"/>
              <a:gd name="connsiteX69" fmla="*/ 1828800 w 4579916"/>
              <a:gd name="connsiteY69" fmla="*/ 657210 h 5305123"/>
              <a:gd name="connsiteX70" fmla="*/ 1841679 w 4579916"/>
              <a:gd name="connsiteY70" fmla="*/ 708725 h 5305123"/>
              <a:gd name="connsiteX71" fmla="*/ 1880316 w 4579916"/>
              <a:gd name="connsiteY71" fmla="*/ 876151 h 5305123"/>
              <a:gd name="connsiteX72" fmla="*/ 1893195 w 4579916"/>
              <a:gd name="connsiteY72" fmla="*/ 541300 h 5305123"/>
              <a:gd name="connsiteX73" fmla="*/ 1931831 w 4579916"/>
              <a:gd name="connsiteY73" fmla="*/ 528421 h 5305123"/>
              <a:gd name="connsiteX74" fmla="*/ 1957589 w 4579916"/>
              <a:gd name="connsiteY74" fmla="*/ 567058 h 5305123"/>
              <a:gd name="connsiteX75" fmla="*/ 1996226 w 4579916"/>
              <a:gd name="connsiteY75" fmla="*/ 708725 h 5305123"/>
              <a:gd name="connsiteX76" fmla="*/ 2021983 w 4579916"/>
              <a:gd name="connsiteY76" fmla="*/ 785999 h 5305123"/>
              <a:gd name="connsiteX77" fmla="*/ 2073499 w 4579916"/>
              <a:gd name="connsiteY77" fmla="*/ 889030 h 5305123"/>
              <a:gd name="connsiteX78" fmla="*/ 2112135 w 4579916"/>
              <a:gd name="connsiteY78" fmla="*/ 927666 h 5305123"/>
              <a:gd name="connsiteX79" fmla="*/ 2150772 w 4579916"/>
              <a:gd name="connsiteY79" fmla="*/ 940545 h 5305123"/>
              <a:gd name="connsiteX80" fmla="*/ 2202288 w 4579916"/>
              <a:gd name="connsiteY80" fmla="*/ 850393 h 5305123"/>
              <a:gd name="connsiteX81" fmla="*/ 2266682 w 4579916"/>
              <a:gd name="connsiteY81" fmla="*/ 734483 h 5305123"/>
              <a:gd name="connsiteX82" fmla="*/ 2279561 w 4579916"/>
              <a:gd name="connsiteY82" fmla="*/ 657210 h 5305123"/>
              <a:gd name="connsiteX83" fmla="*/ 2331076 w 4579916"/>
              <a:gd name="connsiteY83" fmla="*/ 554179 h 5305123"/>
              <a:gd name="connsiteX84" fmla="*/ 2343955 w 4579916"/>
              <a:gd name="connsiteY84" fmla="*/ 502663 h 5305123"/>
              <a:gd name="connsiteX85" fmla="*/ 2382592 w 4579916"/>
              <a:gd name="connsiteY85" fmla="*/ 579937 h 5305123"/>
              <a:gd name="connsiteX86" fmla="*/ 2408350 w 4579916"/>
              <a:gd name="connsiteY86" fmla="*/ 386754 h 5305123"/>
              <a:gd name="connsiteX87" fmla="*/ 2421228 w 4579916"/>
              <a:gd name="connsiteY87" fmla="*/ 322359 h 5305123"/>
              <a:gd name="connsiteX88" fmla="*/ 2434107 w 4579916"/>
              <a:gd name="connsiteY88" fmla="*/ 245086 h 5305123"/>
              <a:gd name="connsiteX89" fmla="*/ 2459865 w 4579916"/>
              <a:gd name="connsiteY89" fmla="*/ 206449 h 5305123"/>
              <a:gd name="connsiteX90" fmla="*/ 2472744 w 4579916"/>
              <a:gd name="connsiteY90" fmla="*/ 154934 h 5305123"/>
              <a:gd name="connsiteX91" fmla="*/ 2485623 w 4579916"/>
              <a:gd name="connsiteY91" fmla="*/ 219328 h 5305123"/>
              <a:gd name="connsiteX92" fmla="*/ 2498502 w 4579916"/>
              <a:gd name="connsiteY92" fmla="*/ 592816 h 5305123"/>
              <a:gd name="connsiteX93" fmla="*/ 2550017 w 4579916"/>
              <a:gd name="connsiteY93" fmla="*/ 528421 h 5305123"/>
              <a:gd name="connsiteX94" fmla="*/ 2588654 w 4579916"/>
              <a:gd name="connsiteY94" fmla="*/ 476906 h 5305123"/>
              <a:gd name="connsiteX95" fmla="*/ 2665927 w 4579916"/>
              <a:gd name="connsiteY95" fmla="*/ 348117 h 5305123"/>
              <a:gd name="connsiteX96" fmla="*/ 2743200 w 4579916"/>
              <a:gd name="connsiteY96" fmla="*/ 270844 h 5305123"/>
              <a:gd name="connsiteX97" fmla="*/ 2768958 w 4579916"/>
              <a:gd name="connsiteY97" fmla="*/ 232207 h 5305123"/>
              <a:gd name="connsiteX98" fmla="*/ 2846231 w 4579916"/>
              <a:gd name="connsiteY98" fmla="*/ 180692 h 5305123"/>
              <a:gd name="connsiteX99" fmla="*/ 2871989 w 4579916"/>
              <a:gd name="connsiteY99" fmla="*/ 219328 h 5305123"/>
              <a:gd name="connsiteX100" fmla="*/ 2897747 w 4579916"/>
              <a:gd name="connsiteY100" fmla="*/ 296601 h 5305123"/>
              <a:gd name="connsiteX101" fmla="*/ 2923505 w 4579916"/>
              <a:gd name="connsiteY101" fmla="*/ 90539 h 5305123"/>
              <a:gd name="connsiteX102" fmla="*/ 2936383 w 4579916"/>
              <a:gd name="connsiteY102" fmla="*/ 39024 h 5305123"/>
              <a:gd name="connsiteX103" fmla="*/ 2987899 w 4579916"/>
              <a:gd name="connsiteY103" fmla="*/ 142055 h 5305123"/>
              <a:gd name="connsiteX104" fmla="*/ 3000778 w 4579916"/>
              <a:gd name="connsiteY104" fmla="*/ 193570 h 5305123"/>
              <a:gd name="connsiteX105" fmla="*/ 3013657 w 4579916"/>
              <a:gd name="connsiteY105" fmla="*/ 257965 h 5305123"/>
              <a:gd name="connsiteX106" fmla="*/ 3039414 w 4579916"/>
              <a:gd name="connsiteY106" fmla="*/ 296601 h 5305123"/>
              <a:gd name="connsiteX107" fmla="*/ 3078051 w 4579916"/>
              <a:gd name="connsiteY107" fmla="*/ 283723 h 5305123"/>
              <a:gd name="connsiteX108" fmla="*/ 3090930 w 4579916"/>
              <a:gd name="connsiteY108" fmla="*/ 232207 h 5305123"/>
              <a:gd name="connsiteX109" fmla="*/ 3116688 w 4579916"/>
              <a:gd name="connsiteY109" fmla="*/ 51903 h 5305123"/>
              <a:gd name="connsiteX110" fmla="*/ 3245476 w 4579916"/>
              <a:gd name="connsiteY110" fmla="*/ 245086 h 5305123"/>
              <a:gd name="connsiteX111" fmla="*/ 3296992 w 4579916"/>
              <a:gd name="connsiteY111" fmla="*/ 335238 h 5305123"/>
              <a:gd name="connsiteX112" fmla="*/ 3400023 w 4579916"/>
              <a:gd name="connsiteY112" fmla="*/ 489785 h 5305123"/>
              <a:gd name="connsiteX113" fmla="*/ 3438659 w 4579916"/>
              <a:gd name="connsiteY113" fmla="*/ 554179 h 5305123"/>
              <a:gd name="connsiteX114" fmla="*/ 3490175 w 4579916"/>
              <a:gd name="connsiteY114" fmla="*/ 631452 h 5305123"/>
              <a:gd name="connsiteX115" fmla="*/ 3515933 w 4579916"/>
              <a:gd name="connsiteY115" fmla="*/ 708725 h 5305123"/>
              <a:gd name="connsiteX116" fmla="*/ 3503054 w 4579916"/>
              <a:gd name="connsiteY116" fmla="*/ 631452 h 5305123"/>
              <a:gd name="connsiteX117" fmla="*/ 3490175 w 4579916"/>
              <a:gd name="connsiteY117" fmla="*/ 541300 h 5305123"/>
              <a:gd name="connsiteX118" fmla="*/ 3477296 w 4579916"/>
              <a:gd name="connsiteY118" fmla="*/ 502663 h 5305123"/>
              <a:gd name="connsiteX119" fmla="*/ 3503054 w 4579916"/>
              <a:gd name="connsiteY119" fmla="*/ 567058 h 5305123"/>
              <a:gd name="connsiteX120" fmla="*/ 3593206 w 4579916"/>
              <a:gd name="connsiteY120" fmla="*/ 734483 h 5305123"/>
              <a:gd name="connsiteX121" fmla="*/ 3644721 w 4579916"/>
              <a:gd name="connsiteY121" fmla="*/ 850393 h 5305123"/>
              <a:gd name="connsiteX122" fmla="*/ 3696237 w 4579916"/>
              <a:gd name="connsiteY122" fmla="*/ 940545 h 5305123"/>
              <a:gd name="connsiteX123" fmla="*/ 3786389 w 4579916"/>
              <a:gd name="connsiteY123" fmla="*/ 1133728 h 5305123"/>
              <a:gd name="connsiteX124" fmla="*/ 3825026 w 4579916"/>
              <a:gd name="connsiteY124" fmla="*/ 1236759 h 5305123"/>
              <a:gd name="connsiteX125" fmla="*/ 3850783 w 4579916"/>
              <a:gd name="connsiteY125" fmla="*/ 1314032 h 5305123"/>
              <a:gd name="connsiteX126" fmla="*/ 3850783 w 4579916"/>
              <a:gd name="connsiteY126" fmla="*/ 992061 h 5305123"/>
              <a:gd name="connsiteX127" fmla="*/ 3889420 w 4579916"/>
              <a:gd name="connsiteY127" fmla="*/ 1043576 h 5305123"/>
              <a:gd name="connsiteX128" fmla="*/ 3928057 w 4579916"/>
              <a:gd name="connsiteY128" fmla="*/ 1120849 h 5305123"/>
              <a:gd name="connsiteX129" fmla="*/ 3992451 w 4579916"/>
              <a:gd name="connsiteY129" fmla="*/ 1352669 h 5305123"/>
              <a:gd name="connsiteX130" fmla="*/ 4043966 w 4579916"/>
              <a:gd name="connsiteY130" fmla="*/ 1481458 h 5305123"/>
              <a:gd name="connsiteX131" fmla="*/ 4069724 w 4579916"/>
              <a:gd name="connsiteY131" fmla="*/ 1571610 h 5305123"/>
              <a:gd name="connsiteX132" fmla="*/ 4121240 w 4579916"/>
              <a:gd name="connsiteY132" fmla="*/ 1687520 h 5305123"/>
              <a:gd name="connsiteX133" fmla="*/ 4172755 w 4579916"/>
              <a:gd name="connsiteY133" fmla="*/ 1932218 h 5305123"/>
              <a:gd name="connsiteX134" fmla="*/ 4198513 w 4579916"/>
              <a:gd name="connsiteY134" fmla="*/ 1970855 h 5305123"/>
              <a:gd name="connsiteX135" fmla="*/ 4185634 w 4579916"/>
              <a:gd name="connsiteY135" fmla="*/ 1932218 h 5305123"/>
              <a:gd name="connsiteX136" fmla="*/ 4198513 w 4579916"/>
              <a:gd name="connsiteY136" fmla="*/ 1790551 h 5305123"/>
              <a:gd name="connsiteX137" fmla="*/ 4224271 w 4579916"/>
              <a:gd name="connsiteY137" fmla="*/ 1996613 h 5305123"/>
              <a:gd name="connsiteX138" fmla="*/ 4262907 w 4579916"/>
              <a:gd name="connsiteY138" fmla="*/ 2421616 h 5305123"/>
              <a:gd name="connsiteX139" fmla="*/ 4250028 w 4579916"/>
              <a:gd name="connsiteY139" fmla="*/ 2627678 h 5305123"/>
              <a:gd name="connsiteX140" fmla="*/ 4198513 w 4579916"/>
              <a:gd name="connsiteY140" fmla="*/ 2447373 h 5305123"/>
              <a:gd name="connsiteX141" fmla="*/ 4224271 w 4579916"/>
              <a:gd name="connsiteY141" fmla="*/ 2730708 h 5305123"/>
              <a:gd name="connsiteX142" fmla="*/ 4237150 w 4579916"/>
              <a:gd name="connsiteY142" fmla="*/ 3245863 h 5305123"/>
              <a:gd name="connsiteX143" fmla="*/ 4262907 w 4579916"/>
              <a:gd name="connsiteY143" fmla="*/ 3413289 h 5305123"/>
              <a:gd name="connsiteX144" fmla="*/ 4275786 w 4579916"/>
              <a:gd name="connsiteY144" fmla="*/ 3297379 h 5305123"/>
              <a:gd name="connsiteX145" fmla="*/ 4288665 w 4579916"/>
              <a:gd name="connsiteY145" fmla="*/ 3220106 h 5305123"/>
              <a:gd name="connsiteX146" fmla="*/ 4301544 w 4579916"/>
              <a:gd name="connsiteY146" fmla="*/ 3271621 h 5305123"/>
              <a:gd name="connsiteX147" fmla="*/ 4314423 w 4579916"/>
              <a:gd name="connsiteY147" fmla="*/ 3348894 h 5305123"/>
              <a:gd name="connsiteX148" fmla="*/ 4327302 w 4579916"/>
              <a:gd name="connsiteY148" fmla="*/ 3400410 h 5305123"/>
              <a:gd name="connsiteX149" fmla="*/ 4340181 w 4579916"/>
              <a:gd name="connsiteY149" fmla="*/ 3477683 h 5305123"/>
              <a:gd name="connsiteX150" fmla="*/ 4353059 w 4579916"/>
              <a:gd name="connsiteY150" fmla="*/ 3542078 h 5305123"/>
              <a:gd name="connsiteX151" fmla="*/ 4353059 w 4579916"/>
              <a:gd name="connsiteY151" fmla="*/ 3812534 h 5305123"/>
              <a:gd name="connsiteX152" fmla="*/ 4301544 w 4579916"/>
              <a:gd name="connsiteY152" fmla="*/ 3825413 h 5305123"/>
              <a:gd name="connsiteX153" fmla="*/ 4327302 w 4579916"/>
              <a:gd name="connsiteY153" fmla="*/ 4198900 h 5305123"/>
              <a:gd name="connsiteX154" fmla="*/ 4353059 w 4579916"/>
              <a:gd name="connsiteY154" fmla="*/ 4301931 h 5305123"/>
              <a:gd name="connsiteX155" fmla="*/ 4378817 w 4579916"/>
              <a:gd name="connsiteY155" fmla="*/ 4417841 h 5305123"/>
              <a:gd name="connsiteX156" fmla="*/ 4365938 w 4579916"/>
              <a:gd name="connsiteY156" fmla="*/ 4379204 h 5305123"/>
              <a:gd name="connsiteX157" fmla="*/ 4378817 w 4579916"/>
              <a:gd name="connsiteY157" fmla="*/ 4314810 h 5305123"/>
              <a:gd name="connsiteX158" fmla="*/ 4391696 w 4579916"/>
              <a:gd name="connsiteY158" fmla="*/ 4353447 h 5305123"/>
              <a:gd name="connsiteX159" fmla="*/ 4430333 w 4579916"/>
              <a:gd name="connsiteY159" fmla="*/ 4430720 h 5305123"/>
              <a:gd name="connsiteX160" fmla="*/ 4443212 w 4579916"/>
              <a:gd name="connsiteY160" fmla="*/ 4482235 h 5305123"/>
              <a:gd name="connsiteX161" fmla="*/ 4468969 w 4579916"/>
              <a:gd name="connsiteY161" fmla="*/ 4559508 h 5305123"/>
              <a:gd name="connsiteX162" fmla="*/ 4481848 w 4579916"/>
              <a:gd name="connsiteY162" fmla="*/ 4701176 h 5305123"/>
              <a:gd name="connsiteX163" fmla="*/ 4494727 w 4579916"/>
              <a:gd name="connsiteY163" fmla="*/ 4765570 h 5305123"/>
              <a:gd name="connsiteX164" fmla="*/ 4468969 w 4579916"/>
              <a:gd name="connsiteY164" fmla="*/ 4817086 h 5305123"/>
              <a:gd name="connsiteX165" fmla="*/ 4443212 w 4579916"/>
              <a:gd name="connsiteY165" fmla="*/ 4714055 h 5305123"/>
              <a:gd name="connsiteX166" fmla="*/ 4468969 w 4579916"/>
              <a:gd name="connsiteY166" fmla="*/ 4842844 h 5305123"/>
              <a:gd name="connsiteX167" fmla="*/ 4456090 w 4579916"/>
              <a:gd name="connsiteY167" fmla="*/ 5023148 h 5305123"/>
              <a:gd name="connsiteX168" fmla="*/ 4430333 w 4579916"/>
              <a:gd name="connsiteY168" fmla="*/ 4984511 h 5305123"/>
              <a:gd name="connsiteX169" fmla="*/ 4468969 w 4579916"/>
              <a:gd name="connsiteY169" fmla="*/ 5023148 h 5305123"/>
              <a:gd name="connsiteX170" fmla="*/ 4494727 w 4579916"/>
              <a:gd name="connsiteY170" fmla="*/ 5087542 h 5305123"/>
              <a:gd name="connsiteX171" fmla="*/ 4507606 w 4579916"/>
              <a:gd name="connsiteY171" fmla="*/ 5126179 h 5305123"/>
              <a:gd name="connsiteX172" fmla="*/ 4559121 w 4579916"/>
              <a:gd name="connsiteY172" fmla="*/ 5242089 h 5305123"/>
              <a:gd name="connsiteX173" fmla="*/ 4572000 w 4579916"/>
              <a:gd name="connsiteY173" fmla="*/ 5293604 h 5305123"/>
              <a:gd name="connsiteX174" fmla="*/ 4533364 w 4579916"/>
              <a:gd name="connsiteY174" fmla="*/ 5293604 h 5305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579916" h="5305123">
                <a:moveTo>
                  <a:pt x="0" y="4971632"/>
                </a:moveTo>
                <a:cubicBezTo>
                  <a:pt x="8586" y="4945874"/>
                  <a:pt x="17956" y="4920365"/>
                  <a:pt x="25758" y="4894359"/>
                </a:cubicBezTo>
                <a:cubicBezTo>
                  <a:pt x="36650" y="4858054"/>
                  <a:pt x="37089" y="4837869"/>
                  <a:pt x="51516" y="4804207"/>
                </a:cubicBezTo>
                <a:cubicBezTo>
                  <a:pt x="59079" y="4786561"/>
                  <a:pt x="70713" y="4770735"/>
                  <a:pt x="77274" y="4752692"/>
                </a:cubicBezTo>
                <a:cubicBezTo>
                  <a:pt x="87955" y="4723320"/>
                  <a:pt x="93840" y="4692410"/>
                  <a:pt x="103031" y="4662539"/>
                </a:cubicBezTo>
                <a:cubicBezTo>
                  <a:pt x="111016" y="4636589"/>
                  <a:pt x="122204" y="4611606"/>
                  <a:pt x="128789" y="4585266"/>
                </a:cubicBezTo>
                <a:cubicBezTo>
                  <a:pt x="135122" y="4559933"/>
                  <a:pt x="136997" y="4533685"/>
                  <a:pt x="141668" y="4507993"/>
                </a:cubicBezTo>
                <a:cubicBezTo>
                  <a:pt x="145584" y="4486456"/>
                  <a:pt x="150631" y="4465136"/>
                  <a:pt x="154547" y="4443599"/>
                </a:cubicBezTo>
                <a:cubicBezTo>
                  <a:pt x="172680" y="4343868"/>
                  <a:pt x="157597" y="4395812"/>
                  <a:pt x="180305" y="4327689"/>
                </a:cubicBezTo>
                <a:cubicBezTo>
                  <a:pt x="184598" y="4289052"/>
                  <a:pt x="185559" y="4249899"/>
                  <a:pt x="193183" y="4211779"/>
                </a:cubicBezTo>
                <a:cubicBezTo>
                  <a:pt x="198508" y="4185155"/>
                  <a:pt x="212356" y="4160846"/>
                  <a:pt x="218941" y="4134506"/>
                </a:cubicBezTo>
                <a:cubicBezTo>
                  <a:pt x="235113" y="4069820"/>
                  <a:pt x="226222" y="4099782"/>
                  <a:pt x="244699" y="4044354"/>
                </a:cubicBezTo>
                <a:cubicBezTo>
                  <a:pt x="248992" y="4005717"/>
                  <a:pt x="252080" y="3966928"/>
                  <a:pt x="257578" y="3928444"/>
                </a:cubicBezTo>
                <a:cubicBezTo>
                  <a:pt x="260674" y="3906774"/>
                  <a:pt x="254978" y="3848570"/>
                  <a:pt x="270457" y="3864049"/>
                </a:cubicBezTo>
                <a:cubicBezTo>
                  <a:pt x="295489" y="3889081"/>
                  <a:pt x="285019" y="3933496"/>
                  <a:pt x="296214" y="3967080"/>
                </a:cubicBezTo>
                <a:cubicBezTo>
                  <a:pt x="302285" y="3985294"/>
                  <a:pt x="314175" y="4001052"/>
                  <a:pt x="321972" y="4018596"/>
                </a:cubicBezTo>
                <a:cubicBezTo>
                  <a:pt x="331361" y="4039722"/>
                  <a:pt x="340419" y="4061058"/>
                  <a:pt x="347730" y="4082990"/>
                </a:cubicBezTo>
                <a:cubicBezTo>
                  <a:pt x="353327" y="4099782"/>
                  <a:pt x="352693" y="4118674"/>
                  <a:pt x="360609" y="4134506"/>
                </a:cubicBezTo>
                <a:cubicBezTo>
                  <a:pt x="377130" y="4167549"/>
                  <a:pt x="412106" y="4198882"/>
                  <a:pt x="437882" y="4224658"/>
                </a:cubicBezTo>
                <a:cubicBezTo>
                  <a:pt x="449553" y="4271343"/>
                  <a:pt x="447919" y="4293123"/>
                  <a:pt x="489397" y="4327689"/>
                </a:cubicBezTo>
                <a:cubicBezTo>
                  <a:pt x="499826" y="4336380"/>
                  <a:pt x="515155" y="4336275"/>
                  <a:pt x="528034" y="4340568"/>
                </a:cubicBezTo>
                <a:cubicBezTo>
                  <a:pt x="595818" y="4238892"/>
                  <a:pt x="571542" y="4286974"/>
                  <a:pt x="592428" y="4057232"/>
                </a:cubicBezTo>
                <a:cubicBezTo>
                  <a:pt x="596928" y="4007728"/>
                  <a:pt x="609825" y="3855393"/>
                  <a:pt x="618186" y="3799655"/>
                </a:cubicBezTo>
                <a:cubicBezTo>
                  <a:pt x="625306" y="3752189"/>
                  <a:pt x="637459" y="3705544"/>
                  <a:pt x="643944" y="3657987"/>
                </a:cubicBezTo>
                <a:cubicBezTo>
                  <a:pt x="674678" y="3432607"/>
                  <a:pt x="633893" y="3596574"/>
                  <a:pt x="682581" y="3426168"/>
                </a:cubicBezTo>
                <a:cubicBezTo>
                  <a:pt x="686874" y="3396117"/>
                  <a:pt x="688633" y="3365594"/>
                  <a:pt x="695459" y="3336016"/>
                </a:cubicBezTo>
                <a:cubicBezTo>
                  <a:pt x="701564" y="3309560"/>
                  <a:pt x="715528" y="3285291"/>
                  <a:pt x="721217" y="3258742"/>
                </a:cubicBezTo>
                <a:cubicBezTo>
                  <a:pt x="728469" y="3224899"/>
                  <a:pt x="727308" y="3189650"/>
                  <a:pt x="734096" y="3155711"/>
                </a:cubicBezTo>
                <a:cubicBezTo>
                  <a:pt x="750459" y="3073899"/>
                  <a:pt x="764613" y="3065284"/>
                  <a:pt x="785612" y="2988286"/>
                </a:cubicBezTo>
                <a:cubicBezTo>
                  <a:pt x="791371" y="2967168"/>
                  <a:pt x="790804" y="2944388"/>
                  <a:pt x="798490" y="2923892"/>
                </a:cubicBezTo>
                <a:cubicBezTo>
                  <a:pt x="803925" y="2909399"/>
                  <a:pt x="817326" y="2899100"/>
                  <a:pt x="824248" y="2885255"/>
                </a:cubicBezTo>
                <a:cubicBezTo>
                  <a:pt x="830319" y="2873113"/>
                  <a:pt x="832834" y="2859497"/>
                  <a:pt x="837127" y="2846618"/>
                </a:cubicBezTo>
                <a:cubicBezTo>
                  <a:pt x="850006" y="2863790"/>
                  <a:pt x="865114" y="2879497"/>
                  <a:pt x="875764" y="2898134"/>
                </a:cubicBezTo>
                <a:cubicBezTo>
                  <a:pt x="883978" y="2912508"/>
                  <a:pt x="898732" y="2977129"/>
                  <a:pt x="901521" y="2988286"/>
                </a:cubicBezTo>
                <a:cubicBezTo>
                  <a:pt x="905814" y="3056973"/>
                  <a:pt x="907875" y="3125837"/>
                  <a:pt x="914400" y="3194348"/>
                </a:cubicBezTo>
                <a:cubicBezTo>
                  <a:pt x="916475" y="3216139"/>
                  <a:pt x="925719" y="3236908"/>
                  <a:pt x="927279" y="3258742"/>
                </a:cubicBezTo>
                <a:cubicBezTo>
                  <a:pt x="934321" y="3357322"/>
                  <a:pt x="935865" y="3456218"/>
                  <a:pt x="940158" y="3554956"/>
                </a:cubicBezTo>
                <a:cubicBezTo>
                  <a:pt x="1024118" y="3415026"/>
                  <a:pt x="950087" y="3548962"/>
                  <a:pt x="991674" y="3451925"/>
                </a:cubicBezTo>
                <a:cubicBezTo>
                  <a:pt x="1009846" y="3409524"/>
                  <a:pt x="1021017" y="3403592"/>
                  <a:pt x="1030310" y="3361773"/>
                </a:cubicBezTo>
                <a:cubicBezTo>
                  <a:pt x="1035975" y="3336282"/>
                  <a:pt x="1038896" y="3310258"/>
                  <a:pt x="1043189" y="3284500"/>
                </a:cubicBezTo>
                <a:cubicBezTo>
                  <a:pt x="1020795" y="2691053"/>
                  <a:pt x="1005160" y="2692787"/>
                  <a:pt x="1030310" y="2189796"/>
                </a:cubicBezTo>
                <a:cubicBezTo>
                  <a:pt x="1032038" y="2155228"/>
                  <a:pt x="1038896" y="2121109"/>
                  <a:pt x="1043189" y="2086765"/>
                </a:cubicBezTo>
                <a:cubicBezTo>
                  <a:pt x="1047482" y="2099644"/>
                  <a:pt x="1053406" y="2112089"/>
                  <a:pt x="1056068" y="2125401"/>
                </a:cubicBezTo>
                <a:cubicBezTo>
                  <a:pt x="1061992" y="2155022"/>
                  <a:pt x="1078692" y="2293515"/>
                  <a:pt x="1081826" y="2318585"/>
                </a:cubicBezTo>
                <a:cubicBezTo>
                  <a:pt x="1131210" y="2244506"/>
                  <a:pt x="1089614" y="2318353"/>
                  <a:pt x="1120462" y="2202675"/>
                </a:cubicBezTo>
                <a:cubicBezTo>
                  <a:pt x="1130956" y="2163324"/>
                  <a:pt x="1147241" y="2125727"/>
                  <a:pt x="1159099" y="2086765"/>
                </a:cubicBezTo>
                <a:cubicBezTo>
                  <a:pt x="1177298" y="2026967"/>
                  <a:pt x="1192232" y="1966203"/>
                  <a:pt x="1210614" y="1906461"/>
                </a:cubicBezTo>
                <a:cubicBezTo>
                  <a:pt x="1226584" y="1854560"/>
                  <a:pt x="1246925" y="1804044"/>
                  <a:pt x="1262130" y="1751914"/>
                </a:cubicBezTo>
                <a:cubicBezTo>
                  <a:pt x="1276998" y="1700937"/>
                  <a:pt x="1283321" y="1647521"/>
                  <a:pt x="1300766" y="1597368"/>
                </a:cubicBezTo>
                <a:cubicBezTo>
                  <a:pt x="1317807" y="1548375"/>
                  <a:pt x="1345896" y="1503862"/>
                  <a:pt x="1365161" y="1455700"/>
                </a:cubicBezTo>
                <a:cubicBezTo>
                  <a:pt x="1461078" y="1215906"/>
                  <a:pt x="1356235" y="1451264"/>
                  <a:pt x="1429555" y="1249638"/>
                </a:cubicBezTo>
                <a:cubicBezTo>
                  <a:pt x="1436116" y="1231595"/>
                  <a:pt x="1446727" y="1215295"/>
                  <a:pt x="1455313" y="1198123"/>
                </a:cubicBezTo>
                <a:cubicBezTo>
                  <a:pt x="1459606" y="1172365"/>
                  <a:pt x="1442079" y="1120849"/>
                  <a:pt x="1468192" y="1120849"/>
                </a:cubicBezTo>
                <a:cubicBezTo>
                  <a:pt x="1494305" y="1120849"/>
                  <a:pt x="1477100" y="1172313"/>
                  <a:pt x="1481071" y="1198123"/>
                </a:cubicBezTo>
                <a:cubicBezTo>
                  <a:pt x="1485687" y="1228126"/>
                  <a:pt x="1490403" y="1258127"/>
                  <a:pt x="1493950" y="1288275"/>
                </a:cubicBezTo>
                <a:cubicBezTo>
                  <a:pt x="1498991" y="1331123"/>
                  <a:pt x="1500727" y="1374353"/>
                  <a:pt x="1506828" y="1417063"/>
                </a:cubicBezTo>
                <a:cubicBezTo>
                  <a:pt x="1509331" y="1434586"/>
                  <a:pt x="1515414" y="1451407"/>
                  <a:pt x="1519707" y="1468579"/>
                </a:cubicBezTo>
                <a:cubicBezTo>
                  <a:pt x="1524000" y="1352669"/>
                  <a:pt x="1520444" y="1236201"/>
                  <a:pt x="1532586" y="1120849"/>
                </a:cubicBezTo>
                <a:cubicBezTo>
                  <a:pt x="1536209" y="1086428"/>
                  <a:pt x="1540789" y="1189586"/>
                  <a:pt x="1545465" y="1223880"/>
                </a:cubicBezTo>
                <a:cubicBezTo>
                  <a:pt x="1567554" y="1385862"/>
                  <a:pt x="1564409" y="1363299"/>
                  <a:pt x="1584102" y="1481458"/>
                </a:cubicBezTo>
                <a:cubicBezTo>
                  <a:pt x="1617923" y="1346174"/>
                  <a:pt x="1579351" y="1513710"/>
                  <a:pt x="1609859" y="1223880"/>
                </a:cubicBezTo>
                <a:cubicBezTo>
                  <a:pt x="1611280" y="1210379"/>
                  <a:pt x="1619009" y="1198297"/>
                  <a:pt x="1622738" y="1185244"/>
                </a:cubicBezTo>
                <a:cubicBezTo>
                  <a:pt x="1627601" y="1168225"/>
                  <a:pt x="1630020" y="1150520"/>
                  <a:pt x="1635617" y="1133728"/>
                </a:cubicBezTo>
                <a:cubicBezTo>
                  <a:pt x="1642928" y="1111796"/>
                  <a:pt x="1654064" y="1091266"/>
                  <a:pt x="1661375" y="1069334"/>
                </a:cubicBezTo>
                <a:cubicBezTo>
                  <a:pt x="1671258" y="1039685"/>
                  <a:pt x="1679553" y="1009502"/>
                  <a:pt x="1687133" y="979182"/>
                </a:cubicBezTo>
                <a:cubicBezTo>
                  <a:pt x="1692442" y="957946"/>
                  <a:pt x="1692531" y="935359"/>
                  <a:pt x="1700012" y="914787"/>
                </a:cubicBezTo>
                <a:cubicBezTo>
                  <a:pt x="1709853" y="887723"/>
                  <a:pt x="1729063" y="864670"/>
                  <a:pt x="1738648" y="837514"/>
                </a:cubicBezTo>
                <a:cubicBezTo>
                  <a:pt x="1754939" y="791357"/>
                  <a:pt x="1763474" y="742805"/>
                  <a:pt x="1777285" y="695847"/>
                </a:cubicBezTo>
                <a:cubicBezTo>
                  <a:pt x="1784946" y="669799"/>
                  <a:pt x="1803043" y="618573"/>
                  <a:pt x="1803043" y="618573"/>
                </a:cubicBezTo>
                <a:cubicBezTo>
                  <a:pt x="1811629" y="631452"/>
                  <a:pt x="1822703" y="642983"/>
                  <a:pt x="1828800" y="657210"/>
                </a:cubicBezTo>
                <a:cubicBezTo>
                  <a:pt x="1835772" y="673479"/>
                  <a:pt x="1837970" y="691418"/>
                  <a:pt x="1841679" y="708725"/>
                </a:cubicBezTo>
                <a:cubicBezTo>
                  <a:pt x="1875784" y="867879"/>
                  <a:pt x="1851830" y="790693"/>
                  <a:pt x="1880316" y="876151"/>
                </a:cubicBezTo>
                <a:cubicBezTo>
                  <a:pt x="1884609" y="764534"/>
                  <a:pt x="1876826" y="651794"/>
                  <a:pt x="1893195" y="541300"/>
                </a:cubicBezTo>
                <a:cubicBezTo>
                  <a:pt x="1895184" y="527871"/>
                  <a:pt x="1919227" y="523379"/>
                  <a:pt x="1931831" y="528421"/>
                </a:cubicBezTo>
                <a:cubicBezTo>
                  <a:pt x="1946203" y="534170"/>
                  <a:pt x="1951302" y="552913"/>
                  <a:pt x="1957589" y="567058"/>
                </a:cubicBezTo>
                <a:cubicBezTo>
                  <a:pt x="1994217" y="649470"/>
                  <a:pt x="1974840" y="630307"/>
                  <a:pt x="1996226" y="708725"/>
                </a:cubicBezTo>
                <a:cubicBezTo>
                  <a:pt x="2003370" y="734920"/>
                  <a:pt x="2012704" y="760482"/>
                  <a:pt x="2021983" y="785999"/>
                </a:cubicBezTo>
                <a:cubicBezTo>
                  <a:pt x="2037254" y="827995"/>
                  <a:pt x="2045788" y="855777"/>
                  <a:pt x="2073499" y="889030"/>
                </a:cubicBezTo>
                <a:cubicBezTo>
                  <a:pt x="2085159" y="903022"/>
                  <a:pt x="2096981" y="917563"/>
                  <a:pt x="2112135" y="927666"/>
                </a:cubicBezTo>
                <a:cubicBezTo>
                  <a:pt x="2123431" y="935196"/>
                  <a:pt x="2137893" y="936252"/>
                  <a:pt x="2150772" y="940545"/>
                </a:cubicBezTo>
                <a:cubicBezTo>
                  <a:pt x="2217268" y="896215"/>
                  <a:pt x="2172733" y="939059"/>
                  <a:pt x="2202288" y="850393"/>
                </a:cubicBezTo>
                <a:cubicBezTo>
                  <a:pt x="2211527" y="822676"/>
                  <a:pt x="2254301" y="755117"/>
                  <a:pt x="2266682" y="734483"/>
                </a:cubicBezTo>
                <a:cubicBezTo>
                  <a:pt x="2270975" y="708725"/>
                  <a:pt x="2272690" y="682403"/>
                  <a:pt x="2279561" y="657210"/>
                </a:cubicBezTo>
                <a:cubicBezTo>
                  <a:pt x="2294102" y="603894"/>
                  <a:pt x="2303855" y="595012"/>
                  <a:pt x="2331076" y="554179"/>
                </a:cubicBezTo>
                <a:cubicBezTo>
                  <a:pt x="2335369" y="537007"/>
                  <a:pt x="2327163" y="508260"/>
                  <a:pt x="2343955" y="502663"/>
                </a:cubicBezTo>
                <a:cubicBezTo>
                  <a:pt x="2358935" y="497670"/>
                  <a:pt x="2380876" y="574789"/>
                  <a:pt x="2382592" y="579937"/>
                </a:cubicBezTo>
                <a:cubicBezTo>
                  <a:pt x="2414158" y="485238"/>
                  <a:pt x="2385432" y="581564"/>
                  <a:pt x="2408350" y="386754"/>
                </a:cubicBezTo>
                <a:cubicBezTo>
                  <a:pt x="2410908" y="365014"/>
                  <a:pt x="2417312" y="343896"/>
                  <a:pt x="2421228" y="322359"/>
                </a:cubicBezTo>
                <a:cubicBezTo>
                  <a:pt x="2425899" y="296667"/>
                  <a:pt x="2425849" y="269859"/>
                  <a:pt x="2434107" y="245086"/>
                </a:cubicBezTo>
                <a:cubicBezTo>
                  <a:pt x="2439002" y="230402"/>
                  <a:pt x="2451279" y="219328"/>
                  <a:pt x="2459865" y="206449"/>
                </a:cubicBezTo>
                <a:cubicBezTo>
                  <a:pt x="2464158" y="189277"/>
                  <a:pt x="2456912" y="147018"/>
                  <a:pt x="2472744" y="154934"/>
                </a:cubicBezTo>
                <a:cubicBezTo>
                  <a:pt x="2492323" y="164723"/>
                  <a:pt x="2484338" y="197476"/>
                  <a:pt x="2485623" y="219328"/>
                </a:cubicBezTo>
                <a:cubicBezTo>
                  <a:pt x="2492938" y="343683"/>
                  <a:pt x="2494209" y="468320"/>
                  <a:pt x="2498502" y="592816"/>
                </a:cubicBezTo>
                <a:cubicBezTo>
                  <a:pt x="2571817" y="543938"/>
                  <a:pt x="2511734" y="595415"/>
                  <a:pt x="2550017" y="528421"/>
                </a:cubicBezTo>
                <a:cubicBezTo>
                  <a:pt x="2560667" y="509784"/>
                  <a:pt x="2577611" y="495312"/>
                  <a:pt x="2588654" y="476906"/>
                </a:cubicBezTo>
                <a:cubicBezTo>
                  <a:pt x="2635828" y="398281"/>
                  <a:pt x="2610801" y="409367"/>
                  <a:pt x="2665927" y="348117"/>
                </a:cubicBezTo>
                <a:cubicBezTo>
                  <a:pt x="2690295" y="321041"/>
                  <a:pt x="2722994" y="301153"/>
                  <a:pt x="2743200" y="270844"/>
                </a:cubicBezTo>
                <a:cubicBezTo>
                  <a:pt x="2751786" y="257965"/>
                  <a:pt x="2757309" y="242400"/>
                  <a:pt x="2768958" y="232207"/>
                </a:cubicBezTo>
                <a:cubicBezTo>
                  <a:pt x="2792255" y="211822"/>
                  <a:pt x="2846231" y="180692"/>
                  <a:pt x="2846231" y="180692"/>
                </a:cubicBezTo>
                <a:cubicBezTo>
                  <a:pt x="2854817" y="193571"/>
                  <a:pt x="2865703" y="205184"/>
                  <a:pt x="2871989" y="219328"/>
                </a:cubicBezTo>
                <a:cubicBezTo>
                  <a:pt x="2883016" y="244139"/>
                  <a:pt x="2897747" y="296601"/>
                  <a:pt x="2897747" y="296601"/>
                </a:cubicBezTo>
                <a:cubicBezTo>
                  <a:pt x="2931089" y="196579"/>
                  <a:pt x="2898197" y="305663"/>
                  <a:pt x="2923505" y="90539"/>
                </a:cubicBezTo>
                <a:cubicBezTo>
                  <a:pt x="2925573" y="72960"/>
                  <a:pt x="2932090" y="56196"/>
                  <a:pt x="2936383" y="39024"/>
                </a:cubicBezTo>
                <a:cubicBezTo>
                  <a:pt x="2967933" y="86349"/>
                  <a:pt x="2966895" y="79043"/>
                  <a:pt x="2987899" y="142055"/>
                </a:cubicBezTo>
                <a:cubicBezTo>
                  <a:pt x="2993496" y="158847"/>
                  <a:pt x="2996938" y="176291"/>
                  <a:pt x="3000778" y="193570"/>
                </a:cubicBezTo>
                <a:cubicBezTo>
                  <a:pt x="3005527" y="214939"/>
                  <a:pt x="3005971" y="237469"/>
                  <a:pt x="3013657" y="257965"/>
                </a:cubicBezTo>
                <a:cubicBezTo>
                  <a:pt x="3019092" y="272458"/>
                  <a:pt x="3030828" y="283722"/>
                  <a:pt x="3039414" y="296601"/>
                </a:cubicBezTo>
                <a:cubicBezTo>
                  <a:pt x="3052293" y="292308"/>
                  <a:pt x="3069570" y="294324"/>
                  <a:pt x="3078051" y="283723"/>
                </a:cubicBezTo>
                <a:cubicBezTo>
                  <a:pt x="3089109" y="269901"/>
                  <a:pt x="3088020" y="249667"/>
                  <a:pt x="3090930" y="232207"/>
                </a:cubicBezTo>
                <a:cubicBezTo>
                  <a:pt x="3100911" y="172322"/>
                  <a:pt x="3108102" y="112004"/>
                  <a:pt x="3116688" y="51903"/>
                </a:cubicBezTo>
                <a:cubicBezTo>
                  <a:pt x="3242190" y="271533"/>
                  <a:pt x="3082085" y="0"/>
                  <a:pt x="3245476" y="245086"/>
                </a:cubicBezTo>
                <a:cubicBezTo>
                  <a:pt x="3264675" y="273884"/>
                  <a:pt x="3278510" y="305975"/>
                  <a:pt x="3296992" y="335238"/>
                </a:cubicBezTo>
                <a:cubicBezTo>
                  <a:pt x="3330054" y="387586"/>
                  <a:pt x="3368169" y="436694"/>
                  <a:pt x="3400023" y="489785"/>
                </a:cubicBezTo>
                <a:cubicBezTo>
                  <a:pt x="3412902" y="511250"/>
                  <a:pt x="3425220" y="533061"/>
                  <a:pt x="3438659" y="554179"/>
                </a:cubicBezTo>
                <a:cubicBezTo>
                  <a:pt x="3455279" y="580296"/>
                  <a:pt x="3490175" y="631452"/>
                  <a:pt x="3490175" y="631452"/>
                </a:cubicBezTo>
                <a:cubicBezTo>
                  <a:pt x="3498761" y="657210"/>
                  <a:pt x="3520397" y="735507"/>
                  <a:pt x="3515933" y="708725"/>
                </a:cubicBezTo>
                <a:cubicBezTo>
                  <a:pt x="3511640" y="682967"/>
                  <a:pt x="3507025" y="657261"/>
                  <a:pt x="3503054" y="631452"/>
                </a:cubicBezTo>
                <a:cubicBezTo>
                  <a:pt x="3498438" y="601449"/>
                  <a:pt x="3496128" y="571066"/>
                  <a:pt x="3490175" y="541300"/>
                </a:cubicBezTo>
                <a:cubicBezTo>
                  <a:pt x="3487513" y="527988"/>
                  <a:pt x="3471225" y="490521"/>
                  <a:pt x="3477296" y="502663"/>
                </a:cubicBezTo>
                <a:cubicBezTo>
                  <a:pt x="3487635" y="523341"/>
                  <a:pt x="3493488" y="546012"/>
                  <a:pt x="3503054" y="567058"/>
                </a:cubicBezTo>
                <a:cubicBezTo>
                  <a:pt x="3571500" y="717640"/>
                  <a:pt x="3510178" y="568427"/>
                  <a:pt x="3593206" y="734483"/>
                </a:cubicBezTo>
                <a:cubicBezTo>
                  <a:pt x="3612115" y="772300"/>
                  <a:pt x="3625812" y="812576"/>
                  <a:pt x="3644721" y="850393"/>
                </a:cubicBezTo>
                <a:cubicBezTo>
                  <a:pt x="3660200" y="881350"/>
                  <a:pt x="3681600" y="909181"/>
                  <a:pt x="3696237" y="940545"/>
                </a:cubicBezTo>
                <a:cubicBezTo>
                  <a:pt x="3814752" y="1194504"/>
                  <a:pt x="3652770" y="899892"/>
                  <a:pt x="3786389" y="1133728"/>
                </a:cubicBezTo>
                <a:cubicBezTo>
                  <a:pt x="3816923" y="1286397"/>
                  <a:pt x="3776788" y="1128224"/>
                  <a:pt x="3825026" y="1236759"/>
                </a:cubicBezTo>
                <a:cubicBezTo>
                  <a:pt x="3836053" y="1261570"/>
                  <a:pt x="3850783" y="1314032"/>
                  <a:pt x="3850783" y="1314032"/>
                </a:cubicBezTo>
                <a:cubicBezTo>
                  <a:pt x="3831604" y="1198951"/>
                  <a:pt x="3814243" y="1129088"/>
                  <a:pt x="3850783" y="992061"/>
                </a:cubicBezTo>
                <a:cubicBezTo>
                  <a:pt x="3856314" y="971321"/>
                  <a:pt x="3878376" y="1025170"/>
                  <a:pt x="3889420" y="1043576"/>
                </a:cubicBezTo>
                <a:cubicBezTo>
                  <a:pt x="3904237" y="1068270"/>
                  <a:pt x="3915178" y="1095091"/>
                  <a:pt x="3928057" y="1120849"/>
                </a:cubicBezTo>
                <a:cubicBezTo>
                  <a:pt x="3954696" y="1240729"/>
                  <a:pt x="3949481" y="1236035"/>
                  <a:pt x="3992451" y="1352669"/>
                </a:cubicBezTo>
                <a:cubicBezTo>
                  <a:pt x="4008435" y="1396055"/>
                  <a:pt x="4028578" y="1437857"/>
                  <a:pt x="4043966" y="1481458"/>
                </a:cubicBezTo>
                <a:cubicBezTo>
                  <a:pt x="4054368" y="1510929"/>
                  <a:pt x="4058750" y="1542347"/>
                  <a:pt x="4069724" y="1571610"/>
                </a:cubicBezTo>
                <a:cubicBezTo>
                  <a:pt x="4084570" y="1611199"/>
                  <a:pt x="4106394" y="1647931"/>
                  <a:pt x="4121240" y="1687520"/>
                </a:cubicBezTo>
                <a:cubicBezTo>
                  <a:pt x="4168891" y="1814590"/>
                  <a:pt x="4129248" y="1769067"/>
                  <a:pt x="4172755" y="1932218"/>
                </a:cubicBezTo>
                <a:cubicBezTo>
                  <a:pt x="4176743" y="1947174"/>
                  <a:pt x="4183034" y="1970855"/>
                  <a:pt x="4198513" y="1970855"/>
                </a:cubicBezTo>
                <a:cubicBezTo>
                  <a:pt x="4212089" y="1970855"/>
                  <a:pt x="4189927" y="1945097"/>
                  <a:pt x="4185634" y="1932218"/>
                </a:cubicBezTo>
                <a:cubicBezTo>
                  <a:pt x="4189927" y="1884996"/>
                  <a:pt x="4174117" y="1749891"/>
                  <a:pt x="4198513" y="1790551"/>
                </a:cubicBezTo>
                <a:cubicBezTo>
                  <a:pt x="4234127" y="1849908"/>
                  <a:pt x="4217025" y="1927771"/>
                  <a:pt x="4224271" y="1996613"/>
                </a:cubicBezTo>
                <a:cubicBezTo>
                  <a:pt x="4256336" y="2301235"/>
                  <a:pt x="4244185" y="2159503"/>
                  <a:pt x="4262907" y="2421616"/>
                </a:cubicBezTo>
                <a:cubicBezTo>
                  <a:pt x="4258614" y="2490303"/>
                  <a:pt x="4273547" y="2563000"/>
                  <a:pt x="4250028" y="2627678"/>
                </a:cubicBezTo>
                <a:cubicBezTo>
                  <a:pt x="4201465" y="2761228"/>
                  <a:pt x="4198513" y="2228989"/>
                  <a:pt x="4198513" y="2447373"/>
                </a:cubicBezTo>
                <a:cubicBezTo>
                  <a:pt x="4198513" y="2480298"/>
                  <a:pt x="4219987" y="2687869"/>
                  <a:pt x="4224271" y="2730708"/>
                </a:cubicBezTo>
                <a:cubicBezTo>
                  <a:pt x="4228564" y="2902426"/>
                  <a:pt x="4230145" y="3074234"/>
                  <a:pt x="4237150" y="3245863"/>
                </a:cubicBezTo>
                <a:cubicBezTo>
                  <a:pt x="4240768" y="3334507"/>
                  <a:pt x="4245706" y="3344484"/>
                  <a:pt x="4262907" y="3413289"/>
                </a:cubicBezTo>
                <a:cubicBezTo>
                  <a:pt x="4267200" y="3374652"/>
                  <a:pt x="4270648" y="3335912"/>
                  <a:pt x="4275786" y="3297379"/>
                </a:cubicBezTo>
                <a:cubicBezTo>
                  <a:pt x="4279237" y="3271495"/>
                  <a:pt x="4270200" y="3238571"/>
                  <a:pt x="4288665" y="3220106"/>
                </a:cubicBezTo>
                <a:cubicBezTo>
                  <a:pt x="4301181" y="3207590"/>
                  <a:pt x="4298073" y="3254265"/>
                  <a:pt x="4301544" y="3271621"/>
                </a:cubicBezTo>
                <a:cubicBezTo>
                  <a:pt x="4306665" y="3297227"/>
                  <a:pt x="4309302" y="3323288"/>
                  <a:pt x="4314423" y="3348894"/>
                </a:cubicBezTo>
                <a:cubicBezTo>
                  <a:pt x="4317894" y="3366251"/>
                  <a:pt x="4323831" y="3383053"/>
                  <a:pt x="4327302" y="3400410"/>
                </a:cubicBezTo>
                <a:cubicBezTo>
                  <a:pt x="4332423" y="3426016"/>
                  <a:pt x="4335510" y="3451991"/>
                  <a:pt x="4340181" y="3477683"/>
                </a:cubicBezTo>
                <a:cubicBezTo>
                  <a:pt x="4344097" y="3499220"/>
                  <a:pt x="4348766" y="3520613"/>
                  <a:pt x="4353059" y="3542078"/>
                </a:cubicBezTo>
                <a:cubicBezTo>
                  <a:pt x="4356808" y="3587063"/>
                  <a:pt x="4380940" y="3756771"/>
                  <a:pt x="4353059" y="3812534"/>
                </a:cubicBezTo>
                <a:cubicBezTo>
                  <a:pt x="4345143" y="3828366"/>
                  <a:pt x="4318716" y="3821120"/>
                  <a:pt x="4301544" y="3825413"/>
                </a:cubicBezTo>
                <a:cubicBezTo>
                  <a:pt x="4276335" y="3976667"/>
                  <a:pt x="4269883" y="3969218"/>
                  <a:pt x="4327302" y="4198900"/>
                </a:cubicBezTo>
                <a:cubicBezTo>
                  <a:pt x="4335888" y="4233244"/>
                  <a:pt x="4344951" y="4267471"/>
                  <a:pt x="4353059" y="4301931"/>
                </a:cubicBezTo>
                <a:cubicBezTo>
                  <a:pt x="4362124" y="4340458"/>
                  <a:pt x="4391333" y="4455389"/>
                  <a:pt x="4378817" y="4417841"/>
                </a:cubicBezTo>
                <a:lnTo>
                  <a:pt x="4365938" y="4379204"/>
                </a:lnTo>
                <a:cubicBezTo>
                  <a:pt x="4370231" y="4357739"/>
                  <a:pt x="4363338" y="4330288"/>
                  <a:pt x="4378817" y="4314810"/>
                </a:cubicBezTo>
                <a:cubicBezTo>
                  <a:pt x="4388417" y="4305211"/>
                  <a:pt x="4386182" y="4341041"/>
                  <a:pt x="4391696" y="4353447"/>
                </a:cubicBezTo>
                <a:cubicBezTo>
                  <a:pt x="4403392" y="4379763"/>
                  <a:pt x="4419638" y="4403982"/>
                  <a:pt x="4430333" y="4430720"/>
                </a:cubicBezTo>
                <a:cubicBezTo>
                  <a:pt x="4436907" y="4447154"/>
                  <a:pt x="4438126" y="4465281"/>
                  <a:pt x="4443212" y="4482235"/>
                </a:cubicBezTo>
                <a:cubicBezTo>
                  <a:pt x="4451014" y="4508241"/>
                  <a:pt x="4460383" y="4533750"/>
                  <a:pt x="4468969" y="4559508"/>
                </a:cubicBezTo>
                <a:cubicBezTo>
                  <a:pt x="4473262" y="4606731"/>
                  <a:pt x="4475967" y="4654125"/>
                  <a:pt x="4481848" y="4701176"/>
                </a:cubicBezTo>
                <a:cubicBezTo>
                  <a:pt x="4484563" y="4722897"/>
                  <a:pt x="4497144" y="4743814"/>
                  <a:pt x="4494727" y="4765570"/>
                </a:cubicBezTo>
                <a:cubicBezTo>
                  <a:pt x="4492607" y="4784651"/>
                  <a:pt x="4477555" y="4799914"/>
                  <a:pt x="4468969" y="4817086"/>
                </a:cubicBezTo>
                <a:cubicBezTo>
                  <a:pt x="4460383" y="4782742"/>
                  <a:pt x="4436270" y="4679342"/>
                  <a:pt x="4443212" y="4714055"/>
                </a:cubicBezTo>
                <a:lnTo>
                  <a:pt x="4468969" y="4842844"/>
                </a:lnTo>
                <a:cubicBezTo>
                  <a:pt x="4464676" y="4902945"/>
                  <a:pt x="4471944" y="4965017"/>
                  <a:pt x="4456090" y="5023148"/>
                </a:cubicBezTo>
                <a:cubicBezTo>
                  <a:pt x="4452017" y="5038081"/>
                  <a:pt x="4414855" y="4984511"/>
                  <a:pt x="4430333" y="4984511"/>
                </a:cubicBezTo>
                <a:cubicBezTo>
                  <a:pt x="4448546" y="4984511"/>
                  <a:pt x="4456090" y="5010269"/>
                  <a:pt x="4468969" y="5023148"/>
                </a:cubicBezTo>
                <a:cubicBezTo>
                  <a:pt x="4477555" y="5044613"/>
                  <a:pt x="4486610" y="5065896"/>
                  <a:pt x="4494727" y="5087542"/>
                </a:cubicBezTo>
                <a:cubicBezTo>
                  <a:pt x="4499494" y="5100253"/>
                  <a:pt x="4501535" y="5114037"/>
                  <a:pt x="4507606" y="5126179"/>
                </a:cubicBezTo>
                <a:cubicBezTo>
                  <a:pt x="4549893" y="5210754"/>
                  <a:pt x="4525893" y="5109179"/>
                  <a:pt x="4559121" y="5242089"/>
                </a:cubicBezTo>
                <a:cubicBezTo>
                  <a:pt x="4563414" y="5259261"/>
                  <a:pt x="4579916" y="5277772"/>
                  <a:pt x="4572000" y="5293604"/>
                </a:cubicBezTo>
                <a:cubicBezTo>
                  <a:pt x="4566241" y="5305123"/>
                  <a:pt x="4546243" y="5293604"/>
                  <a:pt x="4533364" y="5293604"/>
                </a:cubicBezTo>
              </a:path>
            </a:pathLst>
          </a:cu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6300192" y="3717032"/>
            <a:ext cx="816275" cy="180304"/>
          </a:xfrm>
          <a:custGeom>
            <a:avLst/>
            <a:gdLst>
              <a:gd name="connsiteX0" fmla="*/ 0 w 816275"/>
              <a:gd name="connsiteY0" fmla="*/ 0 h 180304"/>
              <a:gd name="connsiteX1" fmla="*/ 12879 w 816275"/>
              <a:gd name="connsiteY1" fmla="*/ 38636 h 180304"/>
              <a:gd name="connsiteX2" fmla="*/ 25758 w 816275"/>
              <a:gd name="connsiteY2" fmla="*/ 103031 h 180304"/>
              <a:gd name="connsiteX3" fmla="*/ 64394 w 816275"/>
              <a:gd name="connsiteY3" fmla="*/ 128788 h 180304"/>
              <a:gd name="connsiteX4" fmla="*/ 90152 w 816275"/>
              <a:gd name="connsiteY4" fmla="*/ 90152 h 180304"/>
              <a:gd name="connsiteX5" fmla="*/ 103031 w 816275"/>
              <a:gd name="connsiteY5" fmla="*/ 51515 h 180304"/>
              <a:gd name="connsiteX6" fmla="*/ 154546 w 816275"/>
              <a:gd name="connsiteY6" fmla="*/ 128788 h 180304"/>
              <a:gd name="connsiteX7" fmla="*/ 257577 w 816275"/>
              <a:gd name="connsiteY7" fmla="*/ 64394 h 180304"/>
              <a:gd name="connsiteX8" fmla="*/ 244699 w 816275"/>
              <a:gd name="connsiteY8" fmla="*/ 25757 h 180304"/>
              <a:gd name="connsiteX9" fmla="*/ 321972 w 816275"/>
              <a:gd name="connsiteY9" fmla="*/ 90152 h 180304"/>
              <a:gd name="connsiteX10" fmla="*/ 334851 w 816275"/>
              <a:gd name="connsiteY10" fmla="*/ 128788 h 180304"/>
              <a:gd name="connsiteX11" fmla="*/ 412124 w 816275"/>
              <a:gd name="connsiteY11" fmla="*/ 180304 h 180304"/>
              <a:gd name="connsiteX12" fmla="*/ 450761 w 816275"/>
              <a:gd name="connsiteY12" fmla="*/ 154546 h 180304"/>
              <a:gd name="connsiteX13" fmla="*/ 489397 w 816275"/>
              <a:gd name="connsiteY13" fmla="*/ 141667 h 180304"/>
              <a:gd name="connsiteX14" fmla="*/ 502276 w 816275"/>
              <a:gd name="connsiteY14" fmla="*/ 103031 h 180304"/>
              <a:gd name="connsiteX15" fmla="*/ 476518 w 816275"/>
              <a:gd name="connsiteY15" fmla="*/ 25757 h 180304"/>
              <a:gd name="connsiteX16" fmla="*/ 502276 w 816275"/>
              <a:gd name="connsiteY16" fmla="*/ 77273 h 180304"/>
              <a:gd name="connsiteX17" fmla="*/ 553792 w 816275"/>
              <a:gd name="connsiteY17" fmla="*/ 154546 h 180304"/>
              <a:gd name="connsiteX18" fmla="*/ 631065 w 816275"/>
              <a:gd name="connsiteY18" fmla="*/ 128788 h 180304"/>
              <a:gd name="connsiteX19" fmla="*/ 605307 w 816275"/>
              <a:gd name="connsiteY19" fmla="*/ 51515 h 180304"/>
              <a:gd name="connsiteX20" fmla="*/ 618186 w 816275"/>
              <a:gd name="connsiteY20" fmla="*/ 12878 h 180304"/>
              <a:gd name="connsiteX21" fmla="*/ 656823 w 816275"/>
              <a:gd name="connsiteY21" fmla="*/ 51515 h 180304"/>
              <a:gd name="connsiteX22" fmla="*/ 682580 w 816275"/>
              <a:gd name="connsiteY22" fmla="*/ 90152 h 180304"/>
              <a:gd name="connsiteX23" fmla="*/ 721217 w 816275"/>
              <a:gd name="connsiteY23" fmla="*/ 103031 h 180304"/>
              <a:gd name="connsiteX24" fmla="*/ 759854 w 816275"/>
              <a:gd name="connsiteY24" fmla="*/ 128788 h 180304"/>
              <a:gd name="connsiteX25" fmla="*/ 811369 w 816275"/>
              <a:gd name="connsiteY25" fmla="*/ 77273 h 180304"/>
              <a:gd name="connsiteX26" fmla="*/ 785611 w 816275"/>
              <a:gd name="connsiteY26" fmla="*/ 0 h 18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6275" h="180304">
                <a:moveTo>
                  <a:pt x="0" y="0"/>
                </a:moveTo>
                <a:cubicBezTo>
                  <a:pt x="4293" y="12879"/>
                  <a:pt x="9586" y="25466"/>
                  <a:pt x="12879" y="38636"/>
                </a:cubicBezTo>
                <a:cubicBezTo>
                  <a:pt x="18188" y="59872"/>
                  <a:pt x="14898" y="84025"/>
                  <a:pt x="25758" y="103031"/>
                </a:cubicBezTo>
                <a:cubicBezTo>
                  <a:pt x="33437" y="116470"/>
                  <a:pt x="51515" y="120202"/>
                  <a:pt x="64394" y="128788"/>
                </a:cubicBezTo>
                <a:cubicBezTo>
                  <a:pt x="72980" y="115909"/>
                  <a:pt x="83230" y="103996"/>
                  <a:pt x="90152" y="90152"/>
                </a:cubicBezTo>
                <a:cubicBezTo>
                  <a:pt x="96223" y="78010"/>
                  <a:pt x="91390" y="44530"/>
                  <a:pt x="103031" y="51515"/>
                </a:cubicBezTo>
                <a:cubicBezTo>
                  <a:pt x="129576" y="67442"/>
                  <a:pt x="154546" y="128788"/>
                  <a:pt x="154546" y="128788"/>
                </a:cubicBezTo>
                <a:cubicBezTo>
                  <a:pt x="246504" y="98136"/>
                  <a:pt x="216760" y="125622"/>
                  <a:pt x="257577" y="64394"/>
                </a:cubicBezTo>
                <a:cubicBezTo>
                  <a:pt x="253284" y="51515"/>
                  <a:pt x="232557" y="31828"/>
                  <a:pt x="244699" y="25757"/>
                </a:cubicBezTo>
                <a:cubicBezTo>
                  <a:pt x="256652" y="19781"/>
                  <a:pt x="321621" y="89801"/>
                  <a:pt x="321972" y="90152"/>
                </a:cubicBezTo>
                <a:cubicBezTo>
                  <a:pt x="326265" y="103031"/>
                  <a:pt x="325252" y="119189"/>
                  <a:pt x="334851" y="128788"/>
                </a:cubicBezTo>
                <a:cubicBezTo>
                  <a:pt x="356741" y="150678"/>
                  <a:pt x="412124" y="180304"/>
                  <a:pt x="412124" y="180304"/>
                </a:cubicBezTo>
                <a:cubicBezTo>
                  <a:pt x="425003" y="171718"/>
                  <a:pt x="436917" y="161468"/>
                  <a:pt x="450761" y="154546"/>
                </a:cubicBezTo>
                <a:cubicBezTo>
                  <a:pt x="462903" y="148475"/>
                  <a:pt x="479798" y="151266"/>
                  <a:pt x="489397" y="141667"/>
                </a:cubicBezTo>
                <a:cubicBezTo>
                  <a:pt x="498996" y="132068"/>
                  <a:pt x="497983" y="115910"/>
                  <a:pt x="502276" y="103031"/>
                </a:cubicBezTo>
                <a:cubicBezTo>
                  <a:pt x="493690" y="77273"/>
                  <a:pt x="464376" y="1472"/>
                  <a:pt x="476518" y="25757"/>
                </a:cubicBezTo>
                <a:cubicBezTo>
                  <a:pt x="485104" y="42929"/>
                  <a:pt x="492398" y="60810"/>
                  <a:pt x="502276" y="77273"/>
                </a:cubicBezTo>
                <a:cubicBezTo>
                  <a:pt x="518203" y="103818"/>
                  <a:pt x="553792" y="154546"/>
                  <a:pt x="553792" y="154546"/>
                </a:cubicBezTo>
                <a:cubicBezTo>
                  <a:pt x="579550" y="145960"/>
                  <a:pt x="639651" y="154546"/>
                  <a:pt x="631065" y="128788"/>
                </a:cubicBezTo>
                <a:lnTo>
                  <a:pt x="605307" y="51515"/>
                </a:lnTo>
                <a:cubicBezTo>
                  <a:pt x="609600" y="38636"/>
                  <a:pt x="604610" y="12878"/>
                  <a:pt x="618186" y="12878"/>
                </a:cubicBezTo>
                <a:cubicBezTo>
                  <a:pt x="636400" y="12878"/>
                  <a:pt x="645163" y="37523"/>
                  <a:pt x="656823" y="51515"/>
                </a:cubicBezTo>
                <a:cubicBezTo>
                  <a:pt x="666732" y="63406"/>
                  <a:pt x="670493" y="80483"/>
                  <a:pt x="682580" y="90152"/>
                </a:cubicBezTo>
                <a:cubicBezTo>
                  <a:pt x="693181" y="98633"/>
                  <a:pt x="709074" y="96960"/>
                  <a:pt x="721217" y="103031"/>
                </a:cubicBezTo>
                <a:cubicBezTo>
                  <a:pt x="735061" y="109953"/>
                  <a:pt x="746975" y="120202"/>
                  <a:pt x="759854" y="128788"/>
                </a:cubicBezTo>
                <a:cubicBezTo>
                  <a:pt x="789290" y="118976"/>
                  <a:pt x="816275" y="121428"/>
                  <a:pt x="811369" y="77273"/>
                </a:cubicBezTo>
                <a:cubicBezTo>
                  <a:pt x="808371" y="50288"/>
                  <a:pt x="785611" y="0"/>
                  <a:pt x="785611" y="0"/>
                </a:cubicBezTo>
              </a:path>
            </a:pathLst>
          </a:custGeom>
          <a:solidFill>
            <a:schemeClr val="bg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6375042" y="3870961"/>
            <a:ext cx="722258" cy="182061"/>
          </a:xfrm>
          <a:custGeom>
            <a:avLst/>
            <a:gdLst>
              <a:gd name="connsiteX0" fmla="*/ 0 w 722258"/>
              <a:gd name="connsiteY0" fmla="*/ 108611 h 182061"/>
              <a:gd name="connsiteX1" fmla="*/ 12879 w 722258"/>
              <a:gd name="connsiteY1" fmla="*/ 44216 h 182061"/>
              <a:gd name="connsiteX2" fmla="*/ 115910 w 722258"/>
              <a:gd name="connsiteY2" fmla="*/ 31338 h 182061"/>
              <a:gd name="connsiteX3" fmla="*/ 154547 w 722258"/>
              <a:gd name="connsiteY3" fmla="*/ 44216 h 182061"/>
              <a:gd name="connsiteX4" fmla="*/ 193183 w 722258"/>
              <a:gd name="connsiteY4" fmla="*/ 31338 h 182061"/>
              <a:gd name="connsiteX5" fmla="*/ 257578 w 722258"/>
              <a:gd name="connsiteY5" fmla="*/ 44216 h 182061"/>
              <a:gd name="connsiteX6" fmla="*/ 270457 w 722258"/>
              <a:gd name="connsiteY6" fmla="*/ 121490 h 182061"/>
              <a:gd name="connsiteX7" fmla="*/ 283335 w 722258"/>
              <a:gd name="connsiteY7" fmla="*/ 69974 h 182061"/>
              <a:gd name="connsiteX8" fmla="*/ 321972 w 722258"/>
              <a:gd name="connsiteY8" fmla="*/ 57095 h 182061"/>
              <a:gd name="connsiteX9" fmla="*/ 373488 w 722258"/>
              <a:gd name="connsiteY9" fmla="*/ 69974 h 182061"/>
              <a:gd name="connsiteX10" fmla="*/ 412124 w 722258"/>
              <a:gd name="connsiteY10" fmla="*/ 82853 h 182061"/>
              <a:gd name="connsiteX11" fmla="*/ 450761 w 722258"/>
              <a:gd name="connsiteY11" fmla="*/ 69974 h 182061"/>
              <a:gd name="connsiteX12" fmla="*/ 515155 w 722258"/>
              <a:gd name="connsiteY12" fmla="*/ 82853 h 182061"/>
              <a:gd name="connsiteX13" fmla="*/ 528034 w 722258"/>
              <a:gd name="connsiteY13" fmla="*/ 31338 h 182061"/>
              <a:gd name="connsiteX14" fmla="*/ 618186 w 722258"/>
              <a:gd name="connsiteY14" fmla="*/ 44216 h 182061"/>
              <a:gd name="connsiteX15" fmla="*/ 643944 w 722258"/>
              <a:gd name="connsiteY15" fmla="*/ 82853 h 182061"/>
              <a:gd name="connsiteX16" fmla="*/ 656823 w 722258"/>
              <a:gd name="connsiteY16" fmla="*/ 44216 h 182061"/>
              <a:gd name="connsiteX17" fmla="*/ 721217 w 722258"/>
              <a:gd name="connsiteY17" fmla="*/ 95732 h 182061"/>
              <a:gd name="connsiteX18" fmla="*/ 721217 w 722258"/>
              <a:gd name="connsiteY18" fmla="*/ 108611 h 18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2258" h="182061">
                <a:moveTo>
                  <a:pt x="0" y="108611"/>
                </a:moveTo>
                <a:cubicBezTo>
                  <a:pt x="4293" y="87146"/>
                  <a:pt x="2018" y="63222"/>
                  <a:pt x="12879" y="44216"/>
                </a:cubicBezTo>
                <a:cubicBezTo>
                  <a:pt x="38145" y="0"/>
                  <a:pt x="81005" y="24357"/>
                  <a:pt x="115910" y="31338"/>
                </a:cubicBezTo>
                <a:cubicBezTo>
                  <a:pt x="166152" y="182061"/>
                  <a:pt x="122185" y="92760"/>
                  <a:pt x="154547" y="44216"/>
                </a:cubicBezTo>
                <a:cubicBezTo>
                  <a:pt x="162077" y="32921"/>
                  <a:pt x="180304" y="35631"/>
                  <a:pt x="193183" y="31338"/>
                </a:cubicBezTo>
                <a:cubicBezTo>
                  <a:pt x="214648" y="35631"/>
                  <a:pt x="243332" y="27596"/>
                  <a:pt x="257578" y="44216"/>
                </a:cubicBezTo>
                <a:cubicBezTo>
                  <a:pt x="274572" y="64043"/>
                  <a:pt x="251992" y="103025"/>
                  <a:pt x="270457" y="121490"/>
                </a:cubicBezTo>
                <a:cubicBezTo>
                  <a:pt x="282973" y="134006"/>
                  <a:pt x="272278" y="83796"/>
                  <a:pt x="283335" y="69974"/>
                </a:cubicBezTo>
                <a:cubicBezTo>
                  <a:pt x="291816" y="59373"/>
                  <a:pt x="309093" y="61388"/>
                  <a:pt x="321972" y="57095"/>
                </a:cubicBezTo>
                <a:cubicBezTo>
                  <a:pt x="339144" y="61388"/>
                  <a:pt x="356469" y="65111"/>
                  <a:pt x="373488" y="69974"/>
                </a:cubicBezTo>
                <a:cubicBezTo>
                  <a:pt x="386541" y="73703"/>
                  <a:pt x="398549" y="82853"/>
                  <a:pt x="412124" y="82853"/>
                </a:cubicBezTo>
                <a:cubicBezTo>
                  <a:pt x="425700" y="82853"/>
                  <a:pt x="437882" y="74267"/>
                  <a:pt x="450761" y="69974"/>
                </a:cubicBezTo>
                <a:cubicBezTo>
                  <a:pt x="472226" y="74267"/>
                  <a:pt x="495576" y="92642"/>
                  <a:pt x="515155" y="82853"/>
                </a:cubicBezTo>
                <a:cubicBezTo>
                  <a:pt x="530987" y="74937"/>
                  <a:pt x="511461" y="37553"/>
                  <a:pt x="528034" y="31338"/>
                </a:cubicBezTo>
                <a:cubicBezTo>
                  <a:pt x="556457" y="20679"/>
                  <a:pt x="588135" y="39923"/>
                  <a:pt x="618186" y="44216"/>
                </a:cubicBezTo>
                <a:lnTo>
                  <a:pt x="643944" y="82853"/>
                </a:lnTo>
                <a:cubicBezTo>
                  <a:pt x="648237" y="69974"/>
                  <a:pt x="644218" y="49258"/>
                  <a:pt x="656823" y="44216"/>
                </a:cubicBezTo>
                <a:cubicBezTo>
                  <a:pt x="706477" y="24354"/>
                  <a:pt x="714269" y="67940"/>
                  <a:pt x="721217" y="95732"/>
                </a:cubicBezTo>
                <a:cubicBezTo>
                  <a:pt x="722258" y="99897"/>
                  <a:pt x="721217" y="104318"/>
                  <a:pt x="721217" y="108611"/>
                </a:cubicBezTo>
              </a:path>
            </a:pathLst>
          </a:custGeom>
          <a:solidFill>
            <a:schemeClr val="bg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２０１２年度発表の反省</a:t>
            </a:r>
            <a:r>
              <a:rPr lang="en-US" altLang="ja-JP" sz="4000" dirty="0" smtClean="0"/>
              <a:t>, </a:t>
            </a:r>
            <a:r>
              <a:rPr lang="ja-JP" altLang="en-US" sz="4000" dirty="0" smtClean="0"/>
              <a:t>修正点</a:t>
            </a:r>
            <a:r>
              <a:rPr kumimoji="1" lang="ja-JP" altLang="en-US" sz="4000" dirty="0" smtClean="0"/>
              <a:t>等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このスライドを基に発表資料の修正を行ってください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WWW</a:t>
            </a:r>
            <a:r>
              <a:rPr lang="ja-JP" altLang="en-US" dirty="0" smtClean="0"/>
              <a:t>の歴史的背景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このスライドで何が言いたいのかわからない</a:t>
            </a:r>
            <a:r>
              <a:rPr lang="en-US" altLang="ja-JP" dirty="0" smtClean="0"/>
              <a:t>.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発表するならば</a:t>
            </a:r>
            <a:r>
              <a:rPr lang="en-US" altLang="ja-JP" dirty="0" smtClean="0"/>
              <a:t>, WWW</a:t>
            </a:r>
            <a:r>
              <a:rPr lang="ja-JP" altLang="en-US" dirty="0" err="1" smtClean="0"/>
              <a:t>が開</a:t>
            </a:r>
            <a:r>
              <a:rPr lang="ja-JP" altLang="en-US" dirty="0" smtClean="0"/>
              <a:t>発される以前はこうだったが</a:t>
            </a:r>
            <a:r>
              <a:rPr lang="en-US" altLang="ja-JP" dirty="0" smtClean="0"/>
              <a:t>, </a:t>
            </a:r>
            <a:r>
              <a:rPr lang="ja-JP" altLang="en-US" dirty="0" smtClean="0"/>
              <a:t>開発されこれだけ便利になり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最初の機能はこうで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このように進化していった</a:t>
            </a:r>
            <a:r>
              <a:rPr lang="en-US" altLang="ja-JP" dirty="0" smtClean="0"/>
              <a:t>. </a:t>
            </a:r>
            <a:r>
              <a:rPr lang="ja-JP" altLang="en-US" dirty="0" smtClean="0"/>
              <a:t>という形式のスライドにすべき</a:t>
            </a:r>
            <a:endParaRPr lang="en-US" altLang="ja-JP" dirty="0" smtClean="0"/>
          </a:p>
          <a:p>
            <a:r>
              <a:rPr lang="en-US" altLang="ja-JP" dirty="0" smtClean="0"/>
              <a:t>SSL</a:t>
            </a:r>
          </a:p>
          <a:p>
            <a:pPr lvl="1"/>
            <a:r>
              <a:rPr kumimoji="1" lang="ja-JP" altLang="en-US" dirty="0" smtClean="0"/>
              <a:t>参考資料の </a:t>
            </a:r>
            <a:r>
              <a:rPr kumimoji="1" lang="en-US" altLang="ja-JP" dirty="0" smtClean="0"/>
              <a:t>SSL </a:t>
            </a:r>
            <a:r>
              <a:rPr kumimoji="1" lang="ja-JP" altLang="en-US" dirty="0" smtClean="0"/>
              <a:t>の仕組みを</a:t>
            </a:r>
            <a:r>
              <a:rPr lang="ja-JP" altLang="en-US" dirty="0" smtClean="0"/>
              <a:t>しっかり読んで勉強されたい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r>
              <a:rPr lang="en-US" altLang="ja-JP" dirty="0" smtClean="0"/>
              <a:t>Web </a:t>
            </a:r>
            <a:r>
              <a:rPr lang="ja-JP" altLang="en-US" dirty="0" smtClean="0"/>
              <a:t>ブラウザ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内容が薄すぎる</a:t>
            </a:r>
            <a:r>
              <a:rPr lang="en-US" altLang="ja-JP" dirty="0" smtClean="0"/>
              <a:t>. </a:t>
            </a:r>
            <a:r>
              <a:rPr lang="ja-JP" altLang="en-US" dirty="0" smtClean="0"/>
              <a:t>ブラウザが数多く存在する理由やそれぞれの違い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シェア等をスライドに追加する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WWW</a:t>
            </a:r>
            <a:r>
              <a:rPr lang="ja-JP" altLang="en-US" dirty="0" smtClean="0"/>
              <a:t>サーバソフトウェアのシェア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最新のものに更新する</a:t>
            </a:r>
            <a:r>
              <a:rPr lang="en-US" altLang="ja-JP" dirty="0" smtClean="0"/>
              <a:t>. </a:t>
            </a:r>
            <a:r>
              <a:rPr lang="ja-JP" altLang="en-US" dirty="0" smtClean="0"/>
              <a:t>自分なりに解析しておく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r>
              <a:rPr lang="en-US" altLang="ja-JP" dirty="0" smtClean="0"/>
              <a:t>CGI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common </a:t>
            </a:r>
            <a:r>
              <a:rPr lang="ja-JP" altLang="en-US" dirty="0" smtClean="0"/>
              <a:t>とは</a:t>
            </a:r>
            <a:r>
              <a:rPr lang="en-US" altLang="ja-JP" dirty="0" smtClean="0"/>
              <a:t>?</a:t>
            </a:r>
          </a:p>
          <a:p>
            <a:pPr lvl="1"/>
            <a:r>
              <a:rPr lang="ja-JP" altLang="en-US" dirty="0" smtClean="0"/>
              <a:t>今ではインターネットで個人</a:t>
            </a:r>
            <a:r>
              <a:rPr lang="en-US" altLang="ja-JP" dirty="0" smtClean="0"/>
              <a:t>/</a:t>
            </a:r>
            <a:r>
              <a:rPr lang="ja-JP" altLang="en-US" dirty="0" smtClean="0"/>
              <a:t>企業問わずに普通に使用されるプログラムであるから</a:t>
            </a:r>
            <a:r>
              <a:rPr lang="en-US" altLang="ja-JP" dirty="0" smtClean="0"/>
              <a:t>?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WWW</a:t>
            </a:r>
            <a:r>
              <a:rPr lang="ja-JP" altLang="en-US" sz="4400" dirty="0" smtClean="0"/>
              <a:t>とは</a:t>
            </a:r>
            <a:endParaRPr kumimoji="1" lang="ja-JP" altLang="en-US" sz="4400" dirty="0">
              <a:latin typeface="+mn-lt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en-US" altLang="ja-JP" sz="3200" dirty="0" smtClean="0"/>
              <a:t>WWW(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W</a:t>
            </a:r>
            <a:r>
              <a:rPr lang="en-US" altLang="ja-JP" sz="3200" dirty="0" smtClean="0"/>
              <a:t>orld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W</a:t>
            </a:r>
            <a:r>
              <a:rPr lang="en-US" altLang="ja-JP" sz="3200" dirty="0" smtClean="0"/>
              <a:t>ide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W</a:t>
            </a:r>
            <a:r>
              <a:rPr lang="en-US" altLang="ja-JP" sz="3200" dirty="0" smtClean="0"/>
              <a:t>eb)</a:t>
            </a:r>
          </a:p>
          <a:p>
            <a:pPr lvl="1"/>
            <a:r>
              <a:rPr lang="ja-JP" altLang="en-US" sz="2800" dirty="0" smtClean="0"/>
              <a:t>インターネットで提供されるハイパーテキストシステム</a:t>
            </a:r>
            <a:endParaRPr lang="en-US" altLang="ja-JP" sz="2800" dirty="0" smtClean="0"/>
          </a:p>
          <a:p>
            <a:pPr lvl="2"/>
            <a:r>
              <a:rPr lang="ja-JP" altLang="en-US" sz="2400" dirty="0"/>
              <a:t>ハイパーリンク</a:t>
            </a:r>
            <a:r>
              <a:rPr lang="ja-JP" altLang="en-US" sz="2400" dirty="0" smtClean="0"/>
              <a:t>で</a:t>
            </a:r>
            <a:r>
              <a:rPr lang="ja-JP" altLang="en-US" sz="2400" dirty="0"/>
              <a:t>ドキュメント</a:t>
            </a:r>
            <a:r>
              <a:rPr lang="ja-JP" altLang="en-US" sz="2400" dirty="0" smtClean="0"/>
              <a:t>間を</a:t>
            </a:r>
            <a:r>
              <a:rPr lang="ja-JP" altLang="en-US" sz="2400" dirty="0"/>
              <a:t>つなぐ</a:t>
            </a:r>
          </a:p>
          <a:p>
            <a:pPr lvl="2"/>
            <a:r>
              <a:rPr lang="ja-JP" altLang="en-US" sz="2400" dirty="0"/>
              <a:t>それぞれの文書が必ず住所 </a:t>
            </a:r>
            <a:r>
              <a:rPr lang="en-US" altLang="ja-JP" sz="2400" dirty="0"/>
              <a:t>(URL) </a:t>
            </a:r>
            <a:r>
              <a:rPr lang="ja-JP" altLang="en-US" sz="2400" dirty="0"/>
              <a:t>をもつ</a:t>
            </a:r>
          </a:p>
          <a:p>
            <a:pPr lvl="1"/>
            <a:r>
              <a:rPr lang="ja-JP" altLang="en-US" sz="2800" dirty="0"/>
              <a:t>直訳すると「世界中に広がった蜘蛛の巣</a:t>
            </a:r>
            <a:r>
              <a:rPr lang="ja-JP" altLang="en-US" sz="2800" dirty="0" smtClean="0"/>
              <a:t>」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669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smtClean="0"/>
              <a:t>WWW</a:t>
            </a:r>
            <a:r>
              <a:rPr lang="ja-JP" altLang="en-US" sz="4400" dirty="0" smtClean="0"/>
              <a:t>とは</a:t>
            </a:r>
            <a:endParaRPr kumimoji="1" lang="ja-JP" alt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歴史的背景</a:t>
            </a:r>
            <a:endParaRPr lang="en-US" altLang="ja-JP" sz="3200" dirty="0" smtClean="0"/>
          </a:p>
          <a:p>
            <a:pPr lvl="1"/>
            <a:r>
              <a:rPr lang="en-US" altLang="ja-JP" dirty="0" smtClean="0"/>
              <a:t>1983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, WWW</a:t>
            </a:r>
            <a:r>
              <a:rPr lang="ja-JP" altLang="en-US" dirty="0" smtClean="0"/>
              <a:t>の基本となる </a:t>
            </a:r>
            <a:r>
              <a:rPr lang="en-US" altLang="ja-JP" dirty="0" smtClean="0"/>
              <a:t>ENQUIRE </a:t>
            </a:r>
            <a:r>
              <a:rPr lang="ja-JP" altLang="en-US" dirty="0" smtClean="0"/>
              <a:t>システムが開発される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WWW</a:t>
            </a:r>
            <a:r>
              <a:rPr lang="ja-JP" altLang="en-US" dirty="0" smtClean="0"/>
              <a:t>の父親とされるティム・バーナーズ</a:t>
            </a:r>
            <a:r>
              <a:rPr lang="en-US" altLang="ja-JP" dirty="0" smtClean="0"/>
              <a:t>=</a:t>
            </a:r>
            <a:r>
              <a:rPr lang="ja-JP" altLang="en-US" dirty="0" smtClean="0"/>
              <a:t>リーが開発</a:t>
            </a:r>
          </a:p>
          <a:p>
            <a:pPr lvl="1"/>
            <a:r>
              <a:rPr lang="en-US" altLang="ja-JP" dirty="0" smtClean="0"/>
              <a:t>19</a:t>
            </a:r>
            <a:r>
              <a:rPr kumimoji="1" lang="en-US" altLang="ja-JP" dirty="0" smtClean="0"/>
              <a:t>90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,‘World Wide Web: Proposal for a </a:t>
            </a:r>
            <a:r>
              <a:rPr kumimoji="1" lang="en-US" altLang="ja-JP" dirty="0" err="1" smtClean="0"/>
              <a:t>HyperText</a:t>
            </a:r>
            <a:r>
              <a:rPr kumimoji="1" lang="en-US" altLang="ja-JP" dirty="0" smtClean="0"/>
              <a:t> Project’</a:t>
            </a:r>
            <a:r>
              <a:rPr kumimoji="1" lang="ja-JP" altLang="en-US" dirty="0" smtClean="0"/>
              <a:t>発表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ブラウザと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サーバが開発される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1991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, WWW</a:t>
            </a:r>
            <a:r>
              <a:rPr lang="ja-JP" altLang="en-US" dirty="0" smtClean="0"/>
              <a:t>がインターネット上で利用可能になる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1992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, </a:t>
            </a:r>
            <a:r>
              <a:rPr lang="ja-JP" altLang="en-US" dirty="0" smtClean="0"/>
              <a:t>革新的なブラウザ</a:t>
            </a:r>
            <a:r>
              <a:rPr lang="en-US" altLang="ja-JP" dirty="0" smtClean="0"/>
              <a:t>‘Mosaic’</a:t>
            </a:r>
            <a:r>
              <a:rPr lang="ja-JP" altLang="en-US" dirty="0" smtClean="0"/>
              <a:t>が開発される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文書の中に画像も交えて</a:t>
            </a:r>
            <a:r>
              <a:rPr lang="en-US" altLang="ja-JP" dirty="0" smtClean="0"/>
              <a:t>WWW</a:t>
            </a:r>
            <a:r>
              <a:rPr lang="ja-JP" altLang="en-US" dirty="0" smtClean="0"/>
              <a:t>のハイパーテキストを表現できる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1993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, WWW</a:t>
            </a:r>
            <a:r>
              <a:rPr lang="ja-JP" altLang="en-US" dirty="0" smtClean="0"/>
              <a:t>の無料公開を発表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ja-JP" sz="8000" b="1" dirty="0" smtClean="0">
                <a:solidFill>
                  <a:schemeClr val="tx1"/>
                </a:solidFill>
              </a:rPr>
              <a:t>WWW</a:t>
            </a:r>
            <a:r>
              <a:rPr kumimoji="1" lang="ja-JP" altLang="en-US" sz="8000" b="1" dirty="0" smtClean="0">
                <a:solidFill>
                  <a:schemeClr val="tx1"/>
                </a:solidFill>
              </a:rPr>
              <a:t>の特徴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WWW</a:t>
            </a:r>
            <a:r>
              <a:rPr kumimoji="1"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の特徴</a:t>
            </a:r>
            <a:endParaRPr kumimoji="1" lang="ja-JP" altLang="en-US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ドキュメント記述言語に </a:t>
            </a:r>
            <a:r>
              <a:rPr lang="en-US" altLang="ja-JP" b="1" u="sng" dirty="0">
                <a:solidFill>
                  <a:srgbClr val="FF0000"/>
                </a:solidFill>
              </a:rPr>
              <a:t>HTML</a:t>
            </a:r>
            <a:r>
              <a:rPr lang="ja-JP" altLang="en-US" dirty="0"/>
              <a:t> を使用</a:t>
            </a:r>
          </a:p>
          <a:p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ハイパーリンク</a:t>
            </a:r>
            <a:r>
              <a:rPr lang="ja-JP" altLang="en-US" dirty="0"/>
              <a:t>によって複数の文書がインターネット上で結びついている</a:t>
            </a:r>
          </a:p>
          <a:p>
            <a:r>
              <a:rPr lang="ja-JP" altLang="en-US" dirty="0"/>
              <a:t>プロトコルには </a:t>
            </a:r>
            <a:r>
              <a:rPr lang="en-US" altLang="ja-JP" b="1" dirty="0"/>
              <a:t>HTTP, HTTPS</a:t>
            </a:r>
            <a:r>
              <a:rPr lang="ja-JP" altLang="en-US" b="1" dirty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dirty="0"/>
              <a:t>それぞれの文書が </a:t>
            </a:r>
            <a:r>
              <a:rPr lang="en-US" altLang="ja-JP" b="1" dirty="0"/>
              <a:t>URL</a:t>
            </a:r>
            <a:r>
              <a:rPr lang="ja-JP" altLang="en-US" b="1" dirty="0"/>
              <a:t> </a:t>
            </a:r>
            <a:r>
              <a:rPr lang="ja-JP" altLang="en-US" dirty="0"/>
              <a:t>をもつ</a:t>
            </a:r>
          </a:p>
          <a:p>
            <a:r>
              <a:rPr lang="en-US" altLang="ja-JP" dirty="0"/>
              <a:t>Web </a:t>
            </a:r>
            <a:r>
              <a:rPr lang="ja-JP" altLang="en-US" dirty="0"/>
              <a:t>ページの閲覧には </a:t>
            </a:r>
            <a:r>
              <a:rPr lang="en-US" altLang="ja-JP" b="1" dirty="0"/>
              <a:t>Web </a:t>
            </a:r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ブラウザ</a:t>
            </a:r>
            <a:r>
              <a:rPr lang="ja-JP" altLang="en-US" dirty="0"/>
              <a:t>を使用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810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/>
              <a:t>H</a:t>
            </a:r>
            <a:r>
              <a:rPr kumimoji="1" lang="en-US" altLang="ja-JP" sz="4400" dirty="0" smtClean="0"/>
              <a:t>TML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/>
              <a:t>HTML (</a:t>
            </a:r>
            <a:r>
              <a:rPr lang="en-US" altLang="ja-JP" b="1" dirty="0">
                <a:solidFill>
                  <a:srgbClr val="FF0000"/>
                </a:solidFill>
              </a:rPr>
              <a:t>H</a:t>
            </a:r>
            <a:r>
              <a:rPr lang="en-US" altLang="ja-JP" dirty="0"/>
              <a:t>yper </a:t>
            </a:r>
            <a:r>
              <a:rPr lang="en-US" altLang="ja-JP" b="1" dirty="0">
                <a:solidFill>
                  <a:srgbClr val="FF0000"/>
                </a:solidFill>
              </a:rPr>
              <a:t>T</a:t>
            </a:r>
            <a:r>
              <a:rPr lang="en-US" altLang="ja-JP" dirty="0"/>
              <a:t>ext </a:t>
            </a:r>
            <a:r>
              <a:rPr lang="en-US" altLang="ja-JP" b="1" dirty="0">
                <a:solidFill>
                  <a:srgbClr val="FF0000"/>
                </a:solidFill>
              </a:rPr>
              <a:t>M</a:t>
            </a:r>
            <a:r>
              <a:rPr lang="en-US" altLang="ja-JP" dirty="0"/>
              <a:t>arkup </a:t>
            </a:r>
            <a:r>
              <a:rPr lang="en-US" altLang="ja-JP" b="1" dirty="0">
                <a:solidFill>
                  <a:srgbClr val="FF0000"/>
                </a:solidFill>
              </a:rPr>
              <a:t>L</a:t>
            </a:r>
            <a:r>
              <a:rPr lang="en-US" altLang="ja-JP" dirty="0"/>
              <a:t>anguage)</a:t>
            </a:r>
          </a:p>
          <a:p>
            <a:r>
              <a:rPr lang="en-US" altLang="ja-JP" dirty="0"/>
              <a:t>Web </a:t>
            </a:r>
            <a:r>
              <a:rPr lang="ja-JP" altLang="en-US" dirty="0"/>
              <a:t>ページを記述するためのマークアップ言語</a:t>
            </a:r>
          </a:p>
          <a:p>
            <a:r>
              <a:rPr lang="ja-JP" altLang="en-US" dirty="0"/>
              <a:t>文章の構造 </a:t>
            </a:r>
            <a:r>
              <a:rPr lang="en-US" altLang="ja-JP" dirty="0"/>
              <a:t>(</a:t>
            </a:r>
            <a:r>
              <a:rPr lang="ja-JP" altLang="en-US" dirty="0"/>
              <a:t>段落など</a:t>
            </a:r>
            <a:r>
              <a:rPr lang="en-US" altLang="ja-JP" dirty="0"/>
              <a:t>) </a:t>
            </a:r>
            <a:r>
              <a:rPr lang="ja-JP" altLang="en-US" dirty="0"/>
              <a:t>や見栄え </a:t>
            </a:r>
            <a:r>
              <a:rPr lang="en-US" altLang="ja-JP" dirty="0"/>
              <a:t>(</a:t>
            </a:r>
            <a:r>
              <a:rPr lang="ja-JP" altLang="en-US" dirty="0"/>
              <a:t>フォントサイズなど</a:t>
            </a:r>
            <a:r>
              <a:rPr lang="en-US" altLang="ja-JP" dirty="0"/>
              <a:t>) </a:t>
            </a:r>
            <a:r>
              <a:rPr lang="ja-JP" altLang="en-US" dirty="0"/>
              <a:t>に関する指定を記述する</a:t>
            </a:r>
          </a:p>
          <a:p>
            <a:r>
              <a:rPr lang="ja-JP" altLang="en-US" dirty="0"/>
              <a:t>他</a:t>
            </a:r>
            <a:r>
              <a:rPr lang="ja-JP" altLang="en-US" dirty="0" smtClean="0"/>
              <a:t>の</a:t>
            </a:r>
            <a:r>
              <a:rPr lang="ja-JP" altLang="en-US" dirty="0"/>
              <a:t>情報資源</a:t>
            </a:r>
            <a:r>
              <a:rPr lang="ja-JP" altLang="en-US" dirty="0" smtClean="0"/>
              <a:t>の</a:t>
            </a:r>
            <a:r>
              <a:rPr lang="ja-JP" altLang="en-US" dirty="0"/>
              <a:t>位置情報 </a:t>
            </a:r>
            <a:r>
              <a:rPr lang="en-US" altLang="ja-JP" dirty="0"/>
              <a:t>(</a:t>
            </a:r>
            <a:r>
              <a:rPr lang="ja-JP" altLang="en-US" dirty="0"/>
              <a:t>ハイパーリンク</a:t>
            </a:r>
            <a:r>
              <a:rPr lang="en-US" altLang="ja-JP" dirty="0"/>
              <a:t>) </a:t>
            </a:r>
            <a:r>
              <a:rPr lang="ja-JP" altLang="en-US" dirty="0"/>
              <a:t>を文章内に書き入れることができる</a:t>
            </a:r>
          </a:p>
          <a:p>
            <a:r>
              <a:rPr lang="en-US" altLang="ja-JP" dirty="0"/>
              <a:t>W3C (World Wide Web Consortium) </a:t>
            </a:r>
            <a:r>
              <a:rPr lang="ja-JP" altLang="en-US" dirty="0"/>
              <a:t>が</a:t>
            </a:r>
            <a:r>
              <a:rPr lang="ja-JP" altLang="en-US" dirty="0" smtClean="0"/>
              <a:t>管理</a:t>
            </a:r>
            <a:endParaRPr lang="en-US" altLang="ja-JP" dirty="0" smtClean="0"/>
          </a:p>
          <a:p>
            <a:pPr lvl="1"/>
            <a:r>
              <a:rPr lang="en-US" altLang="ja-JP" dirty="0"/>
              <a:t>World Wide Web</a:t>
            </a:r>
            <a:r>
              <a:rPr lang="ja-JP" altLang="ja-JP" dirty="0"/>
              <a:t>で使用される各種技術の標準化を推進する為に設立</a:t>
            </a:r>
            <a:r>
              <a:rPr lang="ja-JP" altLang="ja-JP" dirty="0" smtClean="0"/>
              <a:t>された</a:t>
            </a:r>
            <a:r>
              <a:rPr lang="ja-JP" altLang="en-US" dirty="0"/>
              <a:t>団体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中心</a:t>
            </a:r>
            <a:r>
              <a:rPr lang="ja-JP" altLang="en-US" dirty="0"/>
              <a:t>組織</a:t>
            </a:r>
            <a:r>
              <a:rPr lang="ja-JP" altLang="en-US" dirty="0" smtClean="0"/>
              <a:t>は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MIT/LCS</a:t>
            </a:r>
            <a:r>
              <a:rPr lang="en-US" altLang="ja-JP" dirty="0" smtClean="0"/>
              <a:t>(Institute of Computer Science), </a:t>
            </a:r>
            <a:r>
              <a:rPr lang="en-US" altLang="ja-JP" b="1" dirty="0" smtClean="0"/>
              <a:t>ERCIM</a:t>
            </a:r>
            <a:r>
              <a:rPr lang="en-US" altLang="ja-JP" dirty="0" smtClean="0"/>
              <a:t>(the European Research Consortium for Informatics and Mathematics), </a:t>
            </a:r>
            <a:r>
              <a:rPr lang="ja-JP" altLang="en-US" b="1" dirty="0"/>
              <a:t>慶應義塾</a:t>
            </a:r>
            <a:r>
              <a:rPr lang="ja-JP" altLang="en-US" b="1" dirty="0" smtClean="0"/>
              <a:t>大学</a:t>
            </a:r>
            <a:endParaRPr lang="ja-JP" altLang="en-US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9226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WWW</a:t>
            </a:r>
            <a:r>
              <a:rPr lang="ja-JP" altLang="en-US" sz="3600" dirty="0" smtClean="0"/>
              <a:t>の特徴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ドキュメント記述言語に </a:t>
            </a:r>
            <a:r>
              <a:rPr lang="en-US" altLang="ja-JP" b="1" dirty="0"/>
              <a:t>HTML</a:t>
            </a:r>
            <a:r>
              <a:rPr lang="ja-JP" altLang="en-US" dirty="0"/>
              <a:t> を使用</a:t>
            </a:r>
          </a:p>
          <a:p>
            <a:r>
              <a:rPr lang="ja-JP" altLang="en-US" b="1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ハイパーリンク</a:t>
            </a:r>
            <a:r>
              <a:rPr lang="ja-JP" altLang="en-US" dirty="0"/>
              <a:t>によって複数の文書がインターネット上で結びついている</a:t>
            </a:r>
          </a:p>
          <a:p>
            <a:r>
              <a:rPr lang="ja-JP" altLang="en-US" dirty="0"/>
              <a:t>プロトコルには </a:t>
            </a:r>
            <a:r>
              <a:rPr lang="en-US" altLang="ja-JP" b="1" dirty="0"/>
              <a:t>HTTP, HTTPS</a:t>
            </a:r>
            <a:r>
              <a:rPr lang="ja-JP" altLang="en-US" b="1" dirty="0"/>
              <a:t> </a:t>
            </a:r>
            <a:r>
              <a:rPr lang="ja-JP" altLang="en-US" dirty="0"/>
              <a:t>を使用</a:t>
            </a:r>
          </a:p>
          <a:p>
            <a:r>
              <a:rPr lang="ja-JP" altLang="en-US" dirty="0"/>
              <a:t>それぞれの文書が </a:t>
            </a:r>
            <a:r>
              <a:rPr lang="en-US" altLang="ja-JP" b="1" dirty="0"/>
              <a:t>URL</a:t>
            </a:r>
            <a:r>
              <a:rPr lang="ja-JP" altLang="en-US" b="1" dirty="0"/>
              <a:t> </a:t>
            </a:r>
            <a:r>
              <a:rPr lang="ja-JP" altLang="en-US" dirty="0"/>
              <a:t>をもつ</a:t>
            </a:r>
          </a:p>
          <a:p>
            <a:r>
              <a:rPr lang="en-US" altLang="ja-JP" dirty="0"/>
              <a:t>Web </a:t>
            </a:r>
            <a:r>
              <a:rPr lang="ja-JP" altLang="en-US" dirty="0"/>
              <a:t>ページの閲覧には </a:t>
            </a:r>
            <a:r>
              <a:rPr lang="en-US" altLang="ja-JP" b="1" dirty="0"/>
              <a:t>Web </a:t>
            </a:r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</a:rPr>
              <a:t>ブラウザ</a:t>
            </a:r>
            <a:r>
              <a:rPr lang="ja-JP" altLang="en-US" dirty="0"/>
              <a:t>を使用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9345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2739</TotalTime>
  <Words>1345</Words>
  <Application>Microsoft Office PowerPoint</Application>
  <PresentationFormat>画面に合わせる (4:3)</PresentationFormat>
  <Paragraphs>275</Paragraphs>
  <Slides>34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スパイス</vt:lpstr>
      <vt:lpstr>WWWのおはなし</vt:lpstr>
      <vt:lpstr>目次</vt:lpstr>
      <vt:lpstr>WWWとは</vt:lpstr>
      <vt:lpstr>WWWとは</vt:lpstr>
      <vt:lpstr>WWWとは</vt:lpstr>
      <vt:lpstr>WWWの特徴</vt:lpstr>
      <vt:lpstr>WWWの特徴</vt:lpstr>
      <vt:lpstr>HTML</vt:lpstr>
      <vt:lpstr>WWWの特徴</vt:lpstr>
      <vt:lpstr>ハイパーリンク</vt:lpstr>
      <vt:lpstr>WWWの特徴</vt:lpstr>
      <vt:lpstr>HTTP, HTTPS</vt:lpstr>
      <vt:lpstr>HTTP, HTTPS</vt:lpstr>
      <vt:lpstr>HTTP, HTTPS</vt:lpstr>
      <vt:lpstr>HTTP, HTTPS</vt:lpstr>
      <vt:lpstr>SSLの仕組み</vt:lpstr>
      <vt:lpstr>SSLの仕組み</vt:lpstr>
      <vt:lpstr>スライド 18</vt:lpstr>
      <vt:lpstr>WWWの特徴</vt:lpstr>
      <vt:lpstr>URL</vt:lpstr>
      <vt:lpstr>WWWの特徴</vt:lpstr>
      <vt:lpstr>WEBブラウザ</vt:lpstr>
      <vt:lpstr>前半のまとめ (WWWの特徴)</vt:lpstr>
      <vt:lpstr>WWWサーバ</vt:lpstr>
      <vt:lpstr>WWWサーバの仕事</vt:lpstr>
      <vt:lpstr>WWWサーバソフトウェア</vt:lpstr>
      <vt:lpstr>WWWサーバソフトウェアのシェア</vt:lpstr>
      <vt:lpstr>HIKI</vt:lpstr>
      <vt:lpstr>CGI(Common Gateway Interface)</vt:lpstr>
      <vt:lpstr>CGI(Common Gateway Interface)</vt:lpstr>
      <vt:lpstr>まとめ</vt:lpstr>
      <vt:lpstr>参考資料</vt:lpstr>
      <vt:lpstr>以上です. ありがとうございました.</vt:lpstr>
      <vt:lpstr>２０１２年度発表の反省, 修正点等</vt:lpstr>
    </vt:vector>
  </TitlesOfParts>
  <Company>地球及び惑星大気科学研究室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ＷＷＷ</dc:title>
  <dc:creator>kashimoto</dc:creator>
  <cp:lastModifiedBy>kashimoto</cp:lastModifiedBy>
  <cp:revision>196</cp:revision>
  <dcterms:created xsi:type="dcterms:W3CDTF">2011-10-07T02:10:51Z</dcterms:created>
  <dcterms:modified xsi:type="dcterms:W3CDTF">2012-10-12T10:29:43Z</dcterms:modified>
</cp:coreProperties>
</file>