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80" r:id="rId5"/>
    <p:sldId id="281" r:id="rId6"/>
    <p:sldId id="282" r:id="rId7"/>
    <p:sldId id="275" r:id="rId8"/>
    <p:sldId id="277" r:id="rId9"/>
    <p:sldId id="276" r:id="rId10"/>
    <p:sldId id="279" r:id="rId11"/>
    <p:sldId id="283" r:id="rId12"/>
    <p:sldId id="284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660"/>
  </p:normalViewPr>
  <p:slideViewPr>
    <p:cSldViewPr>
      <p:cViewPr varScale="1">
        <p:scale>
          <a:sx n="80" d="100"/>
          <a:sy n="80" d="100"/>
        </p:scale>
        <p:origin x="146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354FD-A655-4138-8FFB-6E69F3190B8A}" type="datetimeFigureOut">
              <a:rPr kumimoji="1" lang="ja-JP" altLang="en-US" smtClean="0"/>
              <a:t>2015/9/15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698B8-F27A-4BB9-8CDF-A7660C7B3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76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E164A-E6D6-4A75-964F-B27A23C4C6A2}" type="datetimeFigureOut">
              <a:rPr kumimoji="1" lang="ja-JP" altLang="en-US" smtClean="0"/>
              <a:pPr/>
              <a:t>2015/9/15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703E5B-1FCA-41DC-A897-301C9ACA76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130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03E5B-1FCA-41DC-A897-301C9ACA7691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646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新しいプロジェクト新設可能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03E5B-1FCA-41DC-A897-301C9ACA7691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013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このあたりタイトルがいっちしていない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03E5B-1FCA-41DC-A897-301C9ACA7691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142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研究に必要なだと範囲が狭い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03E5B-1FCA-41DC-A897-301C9ACA7691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885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範囲が狭い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ＩＰ管理や無線ＬＡＮなど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03E5B-1FCA-41DC-A897-301C9ACA7691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195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tako</a:t>
            </a:r>
            <a:r>
              <a:rPr kumimoji="1" lang="en-US" altLang="ja-JP" dirty="0" smtClean="0"/>
              <a:t>  </a:t>
            </a:r>
            <a:r>
              <a:rPr kumimoji="1" lang="ja-JP" altLang="en-US" dirty="0" err="1" smtClean="0"/>
              <a:t>への</a:t>
            </a:r>
            <a:r>
              <a:rPr kumimoji="1" lang="ja-JP" altLang="en-US" dirty="0" smtClean="0"/>
              <a:t>バックアップ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03E5B-1FCA-41DC-A897-301C9ACA7691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198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95325" y="3505200"/>
            <a:ext cx="7773988" cy="76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016CBA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2057400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  <a:endParaRPr lang="ja-JP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657600"/>
            <a:ext cx="6400800" cy="19812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  <a:endParaRPr lang="ja-JP" altLang="en-US" noProof="0" smtClean="0"/>
          </a:p>
        </p:txBody>
      </p:sp>
      <p:grpSp>
        <p:nvGrpSpPr>
          <p:cNvPr id="8" name="グループ化 7"/>
          <p:cNvGrpSpPr/>
          <p:nvPr/>
        </p:nvGrpSpPr>
        <p:grpSpPr>
          <a:xfrm>
            <a:off x="1508" y="0"/>
            <a:ext cx="1116011" cy="512434"/>
            <a:chOff x="-56176" y="6348648"/>
            <a:chExt cx="1116011" cy="512434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-36512" y="6348648"/>
              <a:ext cx="10937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ITPASS</a:t>
              </a:r>
              <a:endParaRPr kumimoji="1" lang="ja-JP" altLang="en-US" sz="2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-56176" y="6608705"/>
              <a:ext cx="1116011" cy="2523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520" b="0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Informational Training program 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520" b="0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with a spirit of self-help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6277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4F9834-0067-4922-ADB3-F7095C03BDA2}" type="datetimeFigureOut">
              <a:rPr kumimoji="1" lang="ja-JP" altLang="en-US" smtClean="0"/>
              <a:pPr/>
              <a:t>2015/9/15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2C4782-2B32-478E-9EC8-12140886C6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219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4F9834-0067-4922-ADB3-F7095C03BDA2}" type="datetimeFigureOut">
              <a:rPr kumimoji="1" lang="ja-JP" altLang="en-US" smtClean="0"/>
              <a:pPr/>
              <a:t>2015/9/15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2C4782-2B32-478E-9EC8-12140886C6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571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98425"/>
            <a:ext cx="1943100" cy="59975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98425"/>
            <a:ext cx="5676900" cy="59975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4F9834-0067-4922-ADB3-F7095C03BDA2}" type="datetimeFigureOut">
              <a:rPr kumimoji="1" lang="ja-JP" altLang="en-US" smtClean="0"/>
              <a:pPr/>
              <a:t>2015/9/15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2C4782-2B32-478E-9EC8-12140886C6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838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4F9834-0067-4922-ADB3-F7095C03BDA2}" type="datetimeFigureOut">
              <a:rPr kumimoji="1" lang="ja-JP" altLang="en-US" smtClean="0"/>
              <a:pPr/>
              <a:t>2015/9/15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2C4782-2B32-478E-9EC8-12140886C6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263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097850"/>
            <a:ext cx="3810000" cy="50674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097850"/>
            <a:ext cx="3810000" cy="50674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4F9834-0067-4922-ADB3-F7095C03BDA2}" type="datetimeFigureOut">
              <a:rPr kumimoji="1" lang="ja-JP" altLang="en-US" smtClean="0"/>
              <a:pPr/>
              <a:t>2015/9/15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2C4782-2B32-478E-9EC8-12140886C6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731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124549"/>
            <a:ext cx="7772400" cy="24350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9" name="コンテンツ プレースホルダー 2"/>
          <p:cNvSpPr>
            <a:spLocks noGrp="1"/>
          </p:cNvSpPr>
          <p:nvPr>
            <p:ph idx="17"/>
          </p:nvPr>
        </p:nvSpPr>
        <p:spPr>
          <a:xfrm>
            <a:off x="697015" y="3716837"/>
            <a:ext cx="7772400" cy="24350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4F9834-0067-4922-ADB3-F7095C03BDA2}" type="datetimeFigureOut">
              <a:rPr kumimoji="1" lang="ja-JP" altLang="en-US" smtClean="0"/>
              <a:pPr/>
              <a:t>2015/9/15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2C4782-2B32-478E-9EC8-12140886C6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786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4F9834-0067-4922-ADB3-F7095C03BDA2}" type="datetimeFigureOut">
              <a:rPr kumimoji="1" lang="ja-JP" altLang="en-US" smtClean="0"/>
              <a:pPr/>
              <a:t>2015/9/15</a:t>
            </a:fld>
            <a:endParaRPr kumimoji="1"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2C4782-2B32-478E-9EC8-12140886C6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858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4F9834-0067-4922-ADB3-F7095C03BDA2}" type="datetimeFigureOut">
              <a:rPr kumimoji="1" lang="ja-JP" altLang="en-US" smtClean="0"/>
              <a:pPr/>
              <a:t>2015/9/15</a:t>
            </a:fld>
            <a:endParaRPr kumimoji="1"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2C4782-2B32-478E-9EC8-12140886C6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254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4F9834-0067-4922-ADB3-F7095C03BDA2}" type="datetimeFigureOut">
              <a:rPr kumimoji="1" lang="ja-JP" altLang="en-US" smtClean="0"/>
              <a:pPr/>
              <a:t>2015/9/15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2C4782-2B32-478E-9EC8-12140886C6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97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4F9834-0067-4922-ADB3-F7095C03BDA2}" type="datetimeFigureOut">
              <a:rPr kumimoji="1" lang="ja-JP" altLang="en-US" smtClean="0"/>
              <a:pPr/>
              <a:t>2015/9/15</a:t>
            </a:fld>
            <a:endParaRPr kumimoji="1" lang="ja-JP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2C4782-2B32-478E-9EC8-12140886C6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40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4F9834-0067-4922-ADB3-F7095C03BDA2}" type="datetimeFigureOut">
              <a:rPr kumimoji="1" lang="ja-JP" altLang="en-US" smtClean="0"/>
              <a:pPr/>
              <a:t>2015/9/15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2C4782-2B32-478E-9EC8-12140886C6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15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auto">
          <a:xfrm>
            <a:off x="1588" y="0"/>
            <a:ext cx="9155112" cy="914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016CBA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7" name="Rectangle 10"/>
          <p:cNvSpPr>
            <a:spLocks noChangeArrowheads="1"/>
          </p:cNvSpPr>
          <p:nvPr/>
        </p:nvSpPr>
        <p:spPr bwMode="auto">
          <a:xfrm>
            <a:off x="1588" y="6354763"/>
            <a:ext cx="9145587" cy="503237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016CBA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8425"/>
            <a:ext cx="7773988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06488"/>
            <a:ext cx="7772400" cy="505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82675" y="6434138"/>
            <a:ext cx="19050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4F4F9834-0067-4922-ADB3-F7095C03BDA2}" type="datetimeFigureOut">
              <a:rPr kumimoji="1" lang="ja-JP" altLang="en-US" smtClean="0"/>
              <a:pPr/>
              <a:t>2015/9/15</a:t>
            </a:fld>
            <a:endParaRPr kumimoji="1"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34138"/>
            <a:ext cx="28956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56325" y="6434138"/>
            <a:ext cx="19050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062C4782-2B32-478E-9EC8-12140886C6B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8089198" y="6343454"/>
            <a:ext cx="1116011" cy="512434"/>
            <a:chOff x="-56176" y="6348648"/>
            <a:chExt cx="1116011" cy="512434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-36512" y="6348648"/>
              <a:ext cx="10937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ITPASS</a:t>
              </a:r>
              <a:endParaRPr kumimoji="1" lang="ja-JP" altLang="en-US" sz="2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-56176" y="6608705"/>
              <a:ext cx="1116011" cy="2523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520" b="0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Informational Training program 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520" b="0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with a spirit of self-help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526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rgbClr val="000000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rgbClr val="000000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rgbClr val="000000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0000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0000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0000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0000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1828800"/>
          </a:xfrm>
        </p:spPr>
        <p:txBody>
          <a:bodyPr>
            <a:noAutofit/>
          </a:bodyPr>
          <a:lstStyle/>
          <a:p>
            <a:pPr algn="ctr"/>
            <a:r>
              <a:rPr kumimoji="1" lang="en-US" altLang="ja-JP" sz="8000" dirty="0" smtClean="0">
                <a:solidFill>
                  <a:schemeClr val="accent2">
                    <a:lumMod val="75000"/>
                  </a:schemeClr>
                </a:solidFill>
                <a:latin typeface="+mj-ea"/>
              </a:rPr>
              <a:t>ITPASS</a:t>
            </a:r>
            <a:r>
              <a:rPr kumimoji="1" lang="ja-JP" altLang="en-US" sz="8000" dirty="0" smtClean="0">
                <a:solidFill>
                  <a:schemeClr val="accent2">
                    <a:lumMod val="75000"/>
                  </a:schemeClr>
                </a:solidFill>
                <a:latin typeface="+mj-ea"/>
              </a:rPr>
              <a:t>とは</a:t>
            </a:r>
            <a:r>
              <a:rPr kumimoji="1" lang="en-US" altLang="ja-JP" sz="8000" dirty="0" smtClean="0">
                <a:solidFill>
                  <a:schemeClr val="accent2">
                    <a:lumMod val="75000"/>
                  </a:schemeClr>
                </a:solidFill>
                <a:latin typeface="+mj-ea"/>
              </a:rPr>
              <a:t>?</a:t>
            </a:r>
            <a:endParaRPr kumimoji="1" lang="ja-JP" altLang="en-US" sz="8000" dirty="0">
              <a:solidFill>
                <a:schemeClr val="accent2">
                  <a:lumMod val="75000"/>
                </a:schemeClr>
              </a:solidFill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4509120"/>
            <a:ext cx="7854696" cy="1752600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神戸大学大学院理学研究科　</a:t>
            </a:r>
            <a:r>
              <a:rPr lang="ja-JP" altLang="en-US" sz="2400" dirty="0" smtClean="0"/>
              <a:t>惑星学</a:t>
            </a:r>
            <a:r>
              <a:rPr lang="ja-JP" altLang="en-US" sz="2400" dirty="0" smtClean="0"/>
              <a:t>専攻</a:t>
            </a:r>
            <a:endParaRPr kumimoji="1" lang="en-US" altLang="ja-JP" sz="2400" dirty="0" smtClean="0"/>
          </a:p>
          <a:p>
            <a:r>
              <a:rPr lang="ja-JP" altLang="en-US" sz="2400" dirty="0"/>
              <a:t>流体地球物</a:t>
            </a:r>
            <a:r>
              <a:rPr lang="ja-JP" altLang="en-US" sz="2400" dirty="0" smtClean="0"/>
              <a:t>理学教育研究分野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</a:t>
            </a:r>
            <a:r>
              <a:rPr lang="en-US" altLang="ja-JP" sz="2400" dirty="0"/>
              <a:t>1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村上 美雪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環境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kumimoji="1" lang="en-US" altLang="ja-JP" dirty="0" smtClean="0"/>
          </a:p>
          <a:p>
            <a:r>
              <a:rPr kumimoji="1" lang="ja-JP" altLang="en-US" dirty="0" smtClean="0"/>
              <a:t>対外公開サーバ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ITPASS </a:t>
            </a:r>
            <a:r>
              <a:rPr kumimoji="1" lang="ja-JP" altLang="en-US" dirty="0" smtClean="0"/>
              <a:t>サーバ</a:t>
            </a:r>
            <a:endParaRPr kumimoji="1" lang="en-US" altLang="ja-JP" dirty="0" smtClean="0"/>
          </a:p>
          <a:p>
            <a:pPr lvl="2"/>
            <a:r>
              <a:rPr lang="en-US" altLang="ja-JP" dirty="0" err="1" smtClean="0"/>
              <a:t>i</a:t>
            </a:r>
            <a:r>
              <a:rPr kumimoji="1" lang="en-US" altLang="ja-JP" dirty="0" err="1" smtClean="0"/>
              <a:t>ka-itpass</a:t>
            </a:r>
            <a:r>
              <a:rPr kumimoji="1" lang="en-US" altLang="ja-JP" dirty="0" smtClean="0"/>
              <a:t>:  ITPASS </a:t>
            </a:r>
            <a:r>
              <a:rPr kumimoji="1" lang="ja-JP" altLang="en-US" dirty="0" smtClean="0"/>
              <a:t>サーバ本体</a:t>
            </a:r>
            <a:endParaRPr kumimoji="1" lang="en-US" altLang="ja-JP" dirty="0" smtClean="0"/>
          </a:p>
          <a:p>
            <a:pPr lvl="3"/>
            <a:r>
              <a:rPr lang="en-US" altLang="ja-JP" dirty="0" err="1" smtClean="0"/>
              <a:t>Debian</a:t>
            </a:r>
            <a:r>
              <a:rPr lang="en-US" altLang="ja-JP" dirty="0" smtClean="0"/>
              <a:t> GNU/Linux </a:t>
            </a:r>
            <a:r>
              <a:rPr lang="en-US" altLang="ja-JP" dirty="0"/>
              <a:t>7</a:t>
            </a:r>
            <a:r>
              <a:rPr lang="en-US" altLang="ja-JP" dirty="0" smtClean="0"/>
              <a:t>.0</a:t>
            </a:r>
            <a:r>
              <a:rPr lang="ja-JP" altLang="en-US" dirty="0" smtClean="0"/>
              <a:t> </a:t>
            </a:r>
            <a:r>
              <a:rPr lang="en-US" altLang="ja-JP" dirty="0" smtClean="0"/>
              <a:t>wheezy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t</a:t>
            </a:r>
            <a:r>
              <a:rPr kumimoji="1" lang="en-US" altLang="ja-JP" dirty="0" err="1" smtClean="0"/>
              <a:t>ako-itpass</a:t>
            </a:r>
            <a:r>
              <a:rPr kumimoji="1" lang="en-US" altLang="ja-JP" dirty="0" smtClean="0"/>
              <a:t>: ITPASS </a:t>
            </a:r>
            <a:r>
              <a:rPr kumimoji="1" lang="ja-JP" altLang="en-US" dirty="0" smtClean="0"/>
              <a:t>サーバの</a:t>
            </a:r>
            <a:r>
              <a:rPr lang="ja-JP" altLang="en-US" dirty="0" smtClean="0"/>
              <a:t>バックアップ機</a:t>
            </a:r>
            <a:endParaRPr kumimoji="1" lang="en-US" altLang="ja-JP" dirty="0" smtClean="0"/>
          </a:p>
          <a:p>
            <a:pPr lvl="3"/>
            <a:r>
              <a:rPr lang="en-US" altLang="ja-JP" dirty="0" err="1" smtClean="0"/>
              <a:t>Debian</a:t>
            </a:r>
            <a:r>
              <a:rPr lang="en-US" altLang="ja-JP" dirty="0" smtClean="0"/>
              <a:t> GNU/Linux </a:t>
            </a:r>
            <a:r>
              <a:rPr lang="en-US" altLang="ja-JP" dirty="0" smtClean="0"/>
              <a:t>7.0</a:t>
            </a:r>
            <a:r>
              <a:rPr lang="ja-JP" altLang="en-US" dirty="0" smtClean="0"/>
              <a:t> </a:t>
            </a:r>
            <a:r>
              <a:rPr lang="en-US" altLang="ja-JP" dirty="0" smtClean="0"/>
              <a:t>wheezy</a:t>
            </a:r>
            <a:endParaRPr lang="en-US" altLang="ja-JP" dirty="0" smtClean="0"/>
          </a:p>
          <a:p>
            <a:r>
              <a:rPr lang="ja-JP" altLang="en-US" dirty="0" smtClean="0"/>
              <a:t>その他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情報実験機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リファレンス機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学生用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無線 </a:t>
            </a:r>
            <a:r>
              <a:rPr lang="en-US" altLang="ja-JP" dirty="0" smtClean="0"/>
              <a:t>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en-US" altLang="ja-JP" dirty="0" smtClean="0"/>
              <a:t>ITPASS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自力更生の精神のもと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計算機技術の情報交換と経験共有を図る場である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各人が</a:t>
            </a:r>
            <a:r>
              <a:rPr lang="en-US" altLang="ja-JP" dirty="0" smtClean="0"/>
              <a:t>, </a:t>
            </a:r>
            <a:r>
              <a:rPr lang="ja-JP" altLang="en-US" dirty="0" smtClean="0"/>
              <a:t>各種活動を通して</a:t>
            </a:r>
            <a:r>
              <a:rPr lang="en-US" altLang="ja-JP" dirty="0" smtClean="0"/>
              <a:t>, </a:t>
            </a:r>
            <a:r>
              <a:rPr lang="ja-JP" altLang="en-US" dirty="0" smtClean="0"/>
              <a:t>高いスキルを身につけ</a:t>
            </a:r>
            <a:r>
              <a:rPr lang="en-US" altLang="ja-JP" dirty="0" smtClean="0"/>
              <a:t>, </a:t>
            </a:r>
            <a:r>
              <a:rPr lang="ja-JP" altLang="en-US" dirty="0" smtClean="0"/>
              <a:t>地球惑星科学の情報化に貢献できる人材が育つことが望まれる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参考資料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dirty="0" smtClean="0"/>
          </a:p>
          <a:p>
            <a:r>
              <a:rPr lang="en-US" altLang="ja-JP" dirty="0" smtClean="0"/>
              <a:t>ITPASS</a:t>
            </a:r>
            <a:r>
              <a:rPr lang="ja-JP" altLang="en-US" dirty="0" smtClean="0"/>
              <a:t>セミナー </a:t>
            </a:r>
            <a:r>
              <a:rPr lang="en-US" altLang="ja-JP" dirty="0" smtClean="0"/>
              <a:t>(</a:t>
            </a:r>
            <a:r>
              <a:rPr lang="en-US" altLang="ja-JP" dirty="0" smtClean="0"/>
              <a:t>2011/09/16)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『ITPASS </a:t>
            </a:r>
            <a:r>
              <a:rPr lang="ja-JP" altLang="en-US" dirty="0" smtClean="0"/>
              <a:t>とは？</a:t>
            </a:r>
            <a:r>
              <a:rPr lang="en-US" altLang="ja-JP" dirty="0" smtClean="0"/>
              <a:t>』(</a:t>
            </a:r>
            <a:r>
              <a:rPr lang="ja-JP" altLang="en-US" dirty="0"/>
              <a:t>安東 勇太</a:t>
            </a:r>
            <a:r>
              <a:rPr lang="en-US" altLang="ja-JP" dirty="0" smtClean="0"/>
              <a:t>)</a:t>
            </a:r>
            <a:endParaRPr lang="en-US" altLang="ja-JP" dirty="0" smtClean="0"/>
          </a:p>
          <a:p>
            <a:pPr lvl="2"/>
            <a:r>
              <a:rPr lang="en-US" altLang="ja-JP" sz="1600" dirty="0"/>
              <a:t>https://itpass.scitec.kobe-u.ac.jp/seminar/lecture/fy2011/110916/pub/</a:t>
            </a:r>
            <a:endParaRPr lang="en-US" altLang="ja-JP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ITPASS</a:t>
            </a:r>
            <a:r>
              <a:rPr lang="ja-JP" altLang="en-US" dirty="0" smtClean="0"/>
              <a:t>とは？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目標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活動内容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勉強会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計算機管理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その他の活動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環境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まとめ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ITPASS</a:t>
            </a:r>
            <a:r>
              <a:rPr lang="ja-JP" altLang="en-US" dirty="0" smtClean="0"/>
              <a:t>とは？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kumimoji="1" lang="en-US" altLang="ja-JP" sz="28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kumimoji="1" lang="en-US" altLang="ja-JP" sz="2800" dirty="0" smtClean="0">
                <a:solidFill>
                  <a:srgbClr val="FF0000"/>
                </a:solidFill>
              </a:rPr>
              <a:t> </a:t>
            </a:r>
            <a:r>
              <a:rPr lang="ja-JP" altLang="en-US" sz="2800" dirty="0" smtClean="0"/>
              <a:t>正式名称は </a:t>
            </a:r>
            <a:r>
              <a:rPr lang="en-US" altLang="ja-JP" dirty="0" smtClean="0"/>
              <a:t>‘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I</a:t>
            </a:r>
            <a:r>
              <a:rPr kumimoji="1" lang="en-US" altLang="ja-JP" sz="2800" dirty="0" smtClean="0"/>
              <a:t>nformational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T</a:t>
            </a:r>
            <a:r>
              <a:rPr kumimoji="1" lang="en-US" altLang="ja-JP" sz="2800" dirty="0" smtClean="0"/>
              <a:t>raining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P</a:t>
            </a:r>
            <a:r>
              <a:rPr kumimoji="1" lang="en-US" altLang="ja-JP" sz="2800" dirty="0" smtClean="0"/>
              <a:t>rogram with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A S</a:t>
            </a:r>
            <a:r>
              <a:rPr kumimoji="1" lang="en-US" altLang="ja-JP" sz="2800" dirty="0" smtClean="0"/>
              <a:t>pirit of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S</a:t>
            </a:r>
            <a:r>
              <a:rPr kumimoji="1" lang="en-US" altLang="ja-JP" sz="2800" dirty="0" smtClean="0"/>
              <a:t>elf-help’</a:t>
            </a:r>
            <a:r>
              <a:rPr lang="ja-JP" altLang="en-US" sz="2800" dirty="0" smtClean="0"/>
              <a:t> </a:t>
            </a:r>
            <a:endParaRPr lang="en-US" altLang="ja-JP" sz="2800" dirty="0" smtClean="0"/>
          </a:p>
          <a:p>
            <a:pPr lvl="1"/>
            <a:r>
              <a:rPr kumimoji="1" lang="ja-JP" altLang="en-US" sz="2800" dirty="0" smtClean="0"/>
              <a:t>計算機・ネットワークに関する知識・技術を会得し、研究に役立てようという勉強会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みたいなもの</a:t>
            </a:r>
            <a:r>
              <a:rPr kumimoji="1" lang="en-US" altLang="ja-JP" sz="2800" dirty="0" smtClean="0"/>
              <a:t>).</a:t>
            </a:r>
          </a:p>
          <a:p>
            <a:pPr lvl="1"/>
            <a:r>
              <a:rPr lang="ja-JP" altLang="en-US" sz="2800" dirty="0" smtClean="0"/>
              <a:t>２００７年創設</a:t>
            </a:r>
            <a:endParaRPr lang="en-US" altLang="ja-JP" sz="2800" dirty="0" smtClean="0"/>
          </a:p>
          <a:p>
            <a:pPr lvl="2"/>
            <a:r>
              <a:rPr lang="ja-JP" altLang="en-US" sz="2500" dirty="0" smtClean="0"/>
              <a:t>今年</a:t>
            </a:r>
            <a:r>
              <a:rPr lang="ja-JP" altLang="en-US" sz="2500" dirty="0" smtClean="0"/>
              <a:t>で８年目</a:t>
            </a:r>
            <a:endParaRPr lang="en-US" altLang="ja-JP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ITPASS</a:t>
            </a:r>
            <a:r>
              <a:rPr lang="ja-JP" altLang="en-US" dirty="0" smtClean="0"/>
              <a:t>とは</a:t>
            </a:r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altLang="ja-JP" sz="3000" dirty="0" smtClean="0">
              <a:solidFill>
                <a:srgbClr val="FF0000"/>
              </a:solidFill>
            </a:endParaRPr>
          </a:p>
          <a:p>
            <a:r>
              <a:rPr lang="ja-JP" altLang="en-US" sz="3000" dirty="0" smtClean="0">
                <a:solidFill>
                  <a:srgbClr val="FF0000"/>
                </a:solidFill>
              </a:rPr>
              <a:t>自力更生の精神のもと</a:t>
            </a:r>
            <a:r>
              <a:rPr lang="en-US" altLang="ja-JP" sz="3000" dirty="0" smtClean="0">
                <a:solidFill>
                  <a:srgbClr val="FF0000"/>
                </a:solidFill>
              </a:rPr>
              <a:t>, </a:t>
            </a:r>
            <a:r>
              <a:rPr lang="ja-JP" altLang="en-US" sz="3000" dirty="0" smtClean="0">
                <a:solidFill>
                  <a:srgbClr val="FF0000"/>
                </a:solidFill>
              </a:rPr>
              <a:t>計算機技術の情報交換と経験共有を図る</a:t>
            </a:r>
            <a:endParaRPr lang="en-US" altLang="ja-JP" sz="3000" dirty="0" smtClean="0">
              <a:solidFill>
                <a:srgbClr val="FF0000"/>
              </a:solidFill>
            </a:endParaRPr>
          </a:p>
          <a:p>
            <a:endParaRPr kumimoji="1" lang="en-US" altLang="ja-JP" dirty="0" smtClean="0"/>
          </a:p>
          <a:p>
            <a:r>
              <a:rPr lang="en-US" altLang="ja-JP" dirty="0" smtClean="0"/>
              <a:t>ITPASS</a:t>
            </a:r>
            <a:r>
              <a:rPr lang="ja-JP" altLang="en-US" dirty="0" smtClean="0"/>
              <a:t>は</a:t>
            </a:r>
            <a:r>
              <a:rPr lang="ja-JP" altLang="en-US" dirty="0" smtClean="0">
                <a:solidFill>
                  <a:srgbClr val="FF0000"/>
                </a:solidFill>
              </a:rPr>
              <a:t>場</a:t>
            </a:r>
            <a:r>
              <a:rPr lang="ja-JP" altLang="en-US" dirty="0" smtClean="0"/>
              <a:t>である</a:t>
            </a:r>
            <a:r>
              <a:rPr lang="en-US" altLang="ja-JP" dirty="0" smtClean="0"/>
              <a:t>.</a:t>
            </a:r>
          </a:p>
          <a:p>
            <a:pPr lvl="1"/>
            <a:r>
              <a:rPr lang="ja-JP" altLang="en-US" dirty="0" smtClean="0"/>
              <a:t>部屋</a:t>
            </a:r>
            <a:r>
              <a:rPr lang="en-US" altLang="ja-JP" dirty="0" smtClean="0"/>
              <a:t>, </a:t>
            </a:r>
            <a:r>
              <a:rPr lang="ja-JP" altLang="en-US" dirty="0" smtClean="0"/>
              <a:t>計算機</a:t>
            </a:r>
            <a:r>
              <a:rPr lang="en-US" altLang="ja-JP" dirty="0" smtClean="0"/>
              <a:t>, </a:t>
            </a:r>
            <a:r>
              <a:rPr lang="ja-JP" altLang="en-US" dirty="0" smtClean="0"/>
              <a:t>その他必要な機器は提供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各人のレベルに応じて</a:t>
            </a:r>
            <a:r>
              <a:rPr lang="en-US" altLang="ja-JP" dirty="0" smtClean="0"/>
              <a:t>, </a:t>
            </a:r>
            <a:r>
              <a:rPr lang="ja-JP" altLang="en-US" dirty="0" smtClean="0"/>
              <a:t>場の維持に貢献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この場</a:t>
            </a:r>
            <a:r>
              <a:rPr kumimoji="1" lang="ja-JP" altLang="en-US" dirty="0" smtClean="0"/>
              <a:t>を使ってどうするかは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各自で考える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やろうと思えば</a:t>
            </a:r>
            <a:r>
              <a:rPr lang="en-US" altLang="ja-JP" dirty="0" smtClean="0"/>
              <a:t>, </a:t>
            </a:r>
            <a:r>
              <a:rPr lang="ja-JP" altLang="en-US" dirty="0" smtClean="0"/>
              <a:t>自分のやりたいことができる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ITPASS</a:t>
            </a:r>
            <a:r>
              <a:rPr lang="ja-JP" altLang="en-US" dirty="0" smtClean="0"/>
              <a:t>とは？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  <a:p>
            <a:r>
              <a:rPr kumimoji="1" lang="ja-JP" altLang="en-US" dirty="0" smtClean="0"/>
              <a:t>研究</a:t>
            </a:r>
            <a:r>
              <a:rPr lang="ja-JP" altLang="en-US" dirty="0" smtClean="0"/>
              <a:t>には計算機の利用が必須</a:t>
            </a:r>
            <a:r>
              <a:rPr lang="en-US" altLang="ja-JP" dirty="0" smtClean="0"/>
              <a:t>.</a:t>
            </a:r>
          </a:p>
          <a:p>
            <a:pPr lvl="1"/>
            <a:r>
              <a:rPr kumimoji="1" lang="ja-JP" altLang="en-US" dirty="0" smtClean="0"/>
              <a:t>自分の環境は自分で用意しなければならないのが現実</a:t>
            </a:r>
            <a:r>
              <a:rPr kumimoji="1" lang="en-US" altLang="ja-JP" dirty="0" smtClean="0"/>
              <a:t>.</a:t>
            </a:r>
          </a:p>
          <a:p>
            <a:pPr lvl="1"/>
            <a:r>
              <a:rPr lang="ja-JP" altLang="en-US" dirty="0" smtClean="0"/>
              <a:t>苦手だからやらない 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altLang="ja-JP" dirty="0" smtClean="0"/>
              <a:t> </a:t>
            </a:r>
            <a:r>
              <a:rPr lang="ja-JP" altLang="en-US" dirty="0" smtClean="0"/>
              <a:t>研究できない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情報技術の進歩は著しい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１０年前の知識は通用しない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若い人が若い人を教える</a:t>
            </a:r>
          </a:p>
          <a:p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目標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  <a:p>
            <a:r>
              <a:rPr kumimoji="1" lang="ja-JP" altLang="en-US" dirty="0" smtClean="0"/>
              <a:t>計算機・ネットワークに関する高いスキル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技術と倫理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を身につける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各研究室で活躍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各企業で活躍</a:t>
            </a:r>
            <a:r>
              <a:rPr lang="en-US" altLang="ja-JP" dirty="0" smtClean="0"/>
              <a:t>…</a:t>
            </a:r>
          </a:p>
          <a:p>
            <a:endParaRPr kumimoji="1" lang="en-US" altLang="ja-JP" dirty="0" smtClean="0"/>
          </a:p>
          <a:p>
            <a:r>
              <a:rPr lang="ja-JP" altLang="en-US" dirty="0" smtClean="0"/>
              <a:t>地球惑星科学の情報化へ貢献できる人材が育つきっかけ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情報の利用者から情報提供者へ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活動内容</a:t>
            </a:r>
            <a:r>
              <a:rPr lang="en-US" altLang="ja-JP" dirty="0" smtClean="0"/>
              <a:t>(</a:t>
            </a:r>
            <a:r>
              <a:rPr lang="ja-JP" altLang="en-US" dirty="0" smtClean="0"/>
              <a:t>勉強会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altLang="ja-JP" dirty="0" smtClean="0"/>
          </a:p>
          <a:p>
            <a:r>
              <a:rPr lang="en-US" altLang="ja-JP" dirty="0" smtClean="0"/>
              <a:t>ITPASS</a:t>
            </a:r>
            <a:r>
              <a:rPr lang="ja-JP" altLang="en-US" dirty="0" smtClean="0"/>
              <a:t>実習 </a:t>
            </a:r>
            <a:r>
              <a:rPr lang="en-US" altLang="ja-JP" dirty="0" smtClean="0"/>
              <a:t>(</a:t>
            </a:r>
            <a:r>
              <a:rPr lang="ja-JP" altLang="en-US" dirty="0" smtClean="0"/>
              <a:t>前期</a:t>
            </a:r>
            <a:r>
              <a:rPr lang="en-US" altLang="ja-JP" dirty="0" smtClean="0"/>
              <a:t>)</a:t>
            </a:r>
          </a:p>
          <a:p>
            <a:pPr marL="880110" lvl="1" indent="-514350"/>
            <a:r>
              <a:rPr lang="ja-JP" altLang="en-US" dirty="0" smtClean="0"/>
              <a:t>３回生向けの実習</a:t>
            </a:r>
            <a:endParaRPr lang="en-US" altLang="ja-JP" dirty="0" smtClean="0"/>
          </a:p>
          <a:p>
            <a:pPr marL="880110" lvl="1" indent="-514350"/>
            <a:r>
              <a:rPr lang="ja-JP" altLang="en-US" dirty="0" smtClean="0"/>
              <a:t>情報実験機を使って、計算機に関する基礎知識およびマナーを身につける</a:t>
            </a:r>
            <a:endParaRPr lang="en-US" altLang="ja-JP" dirty="0" smtClean="0"/>
          </a:p>
          <a:p>
            <a:pPr marL="880110" lvl="1" indent="-514350"/>
            <a:endParaRPr lang="en-US" altLang="ja-JP" dirty="0" smtClean="0"/>
          </a:p>
          <a:p>
            <a:r>
              <a:rPr lang="en-US" altLang="ja-JP" dirty="0" smtClean="0"/>
              <a:t>ITPASS</a:t>
            </a:r>
            <a:r>
              <a:rPr kumimoji="1" lang="ja-JP" altLang="en-US" dirty="0" smtClean="0"/>
              <a:t>セミナー 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後期</a:t>
            </a:r>
            <a:r>
              <a:rPr kumimoji="1" lang="en-US" altLang="ja-JP" dirty="0" smtClean="0"/>
              <a:t>)</a:t>
            </a:r>
          </a:p>
          <a:p>
            <a:pPr lvl="1"/>
            <a:r>
              <a:rPr kumimoji="1" lang="en-US" altLang="ja-JP" dirty="0" smtClean="0"/>
              <a:t>ITPASS</a:t>
            </a:r>
            <a:r>
              <a:rPr kumimoji="1" lang="ja-JP" altLang="en-US" dirty="0" smtClean="0"/>
              <a:t>メンバーによる</a:t>
            </a:r>
            <a:r>
              <a:rPr lang="ja-JP" altLang="en-US" dirty="0" smtClean="0"/>
              <a:t>勉強会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計算機に関しての知識やスキルを会得し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レベルアップを図る</a:t>
            </a:r>
            <a:endParaRPr kumimoji="1"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活動内容</a:t>
            </a:r>
            <a:r>
              <a:rPr kumimoji="1" lang="en-US" altLang="ja-JP" dirty="0" smtClean="0"/>
              <a:t>(</a:t>
            </a:r>
            <a:r>
              <a:rPr lang="ja-JP" altLang="en-US" dirty="0" smtClean="0"/>
              <a:t>計算機</a:t>
            </a:r>
            <a:r>
              <a:rPr kumimoji="1" lang="ja-JP" altLang="en-US" dirty="0" smtClean="0"/>
              <a:t>管理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77896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ITPASS</a:t>
            </a:r>
            <a:r>
              <a:rPr lang="ja-JP" altLang="en-US" dirty="0" smtClean="0"/>
              <a:t>サーバ</a:t>
            </a:r>
            <a:endParaRPr lang="en-US" altLang="ja-JP" dirty="0" smtClean="0"/>
          </a:p>
          <a:p>
            <a:pPr marL="880110" lvl="1" indent="-514350"/>
            <a:r>
              <a:rPr lang="en-US" altLang="ja-JP" dirty="0" smtClean="0"/>
              <a:t>WWW</a:t>
            </a:r>
          </a:p>
          <a:p>
            <a:pPr marL="880110" lvl="1" indent="-514350"/>
            <a:r>
              <a:rPr lang="en-US" altLang="ja-JP" dirty="0" smtClean="0"/>
              <a:t>DNS</a:t>
            </a:r>
          </a:p>
          <a:p>
            <a:pPr marL="880110" lvl="1" indent="-514350"/>
            <a:r>
              <a:rPr lang="ja-JP" altLang="en-US" dirty="0" smtClean="0"/>
              <a:t>メール</a:t>
            </a:r>
            <a:endParaRPr lang="en-US" altLang="ja-JP" dirty="0" smtClean="0"/>
          </a:p>
          <a:p>
            <a:r>
              <a:rPr lang="en-US" altLang="ja-JP" dirty="0" smtClean="0"/>
              <a:t>ITPASS</a:t>
            </a:r>
            <a:r>
              <a:rPr lang="ja-JP" altLang="en-US" dirty="0" smtClean="0"/>
              <a:t>サーバ再構築 </a:t>
            </a:r>
            <a:r>
              <a:rPr lang="en-US" altLang="ja-JP" dirty="0" smtClean="0"/>
              <a:t>(</a:t>
            </a:r>
            <a:r>
              <a:rPr lang="ja-JP" altLang="en-US" dirty="0" smtClean="0"/>
              <a:t>１０月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４回生による、次期</a:t>
            </a:r>
            <a:r>
              <a:rPr lang="en-US" altLang="ja-JP" dirty="0" smtClean="0"/>
              <a:t>ITPASS</a:t>
            </a:r>
            <a:r>
              <a:rPr lang="ja-JP" altLang="en-US" dirty="0" smtClean="0"/>
              <a:t>サーバの構築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詳細</a:t>
            </a:r>
            <a:r>
              <a:rPr lang="ja-JP" altLang="en-US" dirty="0" smtClean="0"/>
              <a:t>は</a:t>
            </a:r>
            <a:r>
              <a:rPr lang="ja-JP" altLang="en-US" dirty="0"/>
              <a:t>のちほど</a:t>
            </a:r>
            <a:endParaRPr lang="ja-JP" altLang="en-US" dirty="0" smtClean="0"/>
          </a:p>
          <a:p>
            <a:r>
              <a:rPr kumimoji="1" lang="en-US" altLang="ja-JP" dirty="0" smtClean="0"/>
              <a:t>IP</a:t>
            </a:r>
            <a:r>
              <a:rPr kumimoji="1" lang="ja-JP" altLang="en-US" dirty="0" smtClean="0"/>
              <a:t>アドレス</a:t>
            </a:r>
            <a:endParaRPr kumimoji="1" lang="en-US" altLang="ja-JP" dirty="0" smtClean="0"/>
          </a:p>
          <a:p>
            <a:r>
              <a:rPr lang="ja-JP" altLang="en-US" dirty="0" smtClean="0"/>
              <a:t>無線</a:t>
            </a:r>
            <a:r>
              <a:rPr lang="en-US" altLang="ja-JP" dirty="0" smtClean="0"/>
              <a:t>LAN</a:t>
            </a:r>
          </a:p>
          <a:p>
            <a:r>
              <a:rPr lang="en-US" altLang="ja-JP" dirty="0" smtClean="0"/>
              <a:t>507 </a:t>
            </a:r>
            <a:r>
              <a:rPr lang="ja-JP" altLang="en-US" dirty="0" smtClean="0"/>
              <a:t>号室の管理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活動内容</a:t>
            </a:r>
            <a:r>
              <a:rPr lang="en-US" altLang="ja-JP" dirty="0" smtClean="0"/>
              <a:t>(</a:t>
            </a:r>
            <a:r>
              <a:rPr lang="ja-JP" altLang="en-US" dirty="0" smtClean="0"/>
              <a:t>その他の活動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en-US" altLang="ja-JP" dirty="0" smtClean="0"/>
              <a:t>Fortran</a:t>
            </a:r>
            <a:r>
              <a:rPr kumimoji="1" lang="ja-JP" altLang="en-US" dirty="0" smtClean="0"/>
              <a:t>勉強会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辻野氏が</a:t>
            </a:r>
            <a:r>
              <a:rPr lang="ja-JP" altLang="en-US" dirty="0" smtClean="0"/>
              <a:t>創設した</a:t>
            </a:r>
            <a:r>
              <a:rPr lang="en-US" altLang="ja-JP" dirty="0" smtClean="0"/>
              <a:t>, FORTRAN</a:t>
            </a:r>
            <a:r>
              <a:rPr lang="ja-JP" altLang="en-US" dirty="0" smtClean="0"/>
              <a:t> に関する勉強会</a:t>
            </a:r>
            <a:endParaRPr lang="en-US" altLang="ja-JP" dirty="0" smtClean="0"/>
          </a:p>
          <a:p>
            <a:pPr lvl="1"/>
            <a:r>
              <a:rPr lang="en-US" altLang="ja-JP" sz="2000" dirty="0" smtClean="0"/>
              <a:t>http://itpass.scitec.kobe-u.ac.jp/~fourtran</a:t>
            </a:r>
            <a:r>
              <a:rPr lang="en-US" altLang="ja-JP" sz="2000" dirty="0" smtClean="0"/>
              <a:t>/</a:t>
            </a:r>
            <a:endParaRPr lang="en-US" altLang="ja-JP" sz="20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passテーマ">
  <a:themeElements>
    <a:clrScheme name="">
      <a:dk1>
        <a:srgbClr val="000000"/>
      </a:dk1>
      <a:lt1>
        <a:srgbClr val="0080FF"/>
      </a:lt1>
      <a:dk2>
        <a:srgbClr val="FFFFFF"/>
      </a:dk2>
      <a:lt2>
        <a:srgbClr val="B3B3B3"/>
      </a:lt2>
      <a:accent1>
        <a:srgbClr val="0080FF"/>
      </a:accent1>
      <a:accent2>
        <a:srgbClr val="004080"/>
      </a:accent2>
      <a:accent3>
        <a:srgbClr val="AAC0FF"/>
      </a:accent3>
      <a:accent4>
        <a:srgbClr val="000000"/>
      </a:accent4>
      <a:accent5>
        <a:srgbClr val="AAC0FF"/>
      </a:accent5>
      <a:accent6>
        <a:srgbClr val="003973"/>
      </a:accent6>
      <a:hlink>
        <a:srgbClr val="0000FF"/>
      </a:hlink>
      <a:folHlink>
        <a:srgbClr val="800040"/>
      </a:folHlink>
    </a:clrScheme>
    <a:fontScheme name="ユーザー定義 2">
      <a:majorFont>
        <a:latin typeface="游ゴシック"/>
        <a:ea typeface="游ゴシック"/>
        <a:cs typeface=""/>
      </a:majorFont>
      <a:minorFont>
        <a:latin typeface="游ゴシック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tpassテーマ" id="{AD6FD5C6-7C1F-4711-9AAC-A02513E4E198}" vid="{4103CEA1-05DA-4FD0-9AE1-81D87D2938F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itpassテーマ</Template>
  <TotalTime>968</TotalTime>
  <Words>498</Words>
  <Application>Microsoft Office PowerPoint</Application>
  <PresentationFormat>画面に合わせる (4:3)</PresentationFormat>
  <Paragraphs>108</Paragraphs>
  <Slides>12</Slides>
  <Notes>6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ＭＳ Ｐゴシック</vt:lpstr>
      <vt:lpstr>游ゴシック</vt:lpstr>
      <vt:lpstr>Arial</vt:lpstr>
      <vt:lpstr>Calibri</vt:lpstr>
      <vt:lpstr>Wingdings</vt:lpstr>
      <vt:lpstr>itpassテーマ</vt:lpstr>
      <vt:lpstr>ITPASSとは?</vt:lpstr>
      <vt:lpstr>目次</vt:lpstr>
      <vt:lpstr>ITPASSとは？</vt:lpstr>
      <vt:lpstr>ITPASSとは？</vt:lpstr>
      <vt:lpstr>ITPASSとは？</vt:lpstr>
      <vt:lpstr>目標</vt:lpstr>
      <vt:lpstr>活動内容(勉強会)</vt:lpstr>
      <vt:lpstr>活動内容(計算機管理)</vt:lpstr>
      <vt:lpstr>活動内容(その他の活動)</vt:lpstr>
      <vt:lpstr>環境</vt:lpstr>
      <vt:lpstr>まとめ</vt:lpstr>
      <vt:lpstr>参考資料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ITPASS</dc:title>
  <dc:creator>yuta</dc:creator>
  <cp:lastModifiedBy>村上美雪</cp:lastModifiedBy>
  <cp:revision>45</cp:revision>
  <dcterms:created xsi:type="dcterms:W3CDTF">2010-01-12T04:03:56Z</dcterms:created>
  <dcterms:modified xsi:type="dcterms:W3CDTF">2015-09-15T05:18:33Z</dcterms:modified>
</cp:coreProperties>
</file>