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3" r:id="rId1"/>
  </p:sldMasterIdLst>
  <p:notesMasterIdLst>
    <p:notesMasterId r:id="rId41"/>
  </p:notesMasterIdLst>
  <p:handoutMasterIdLst>
    <p:handoutMasterId r:id="rId42"/>
  </p:handoutMasterIdLst>
  <p:sldIdLst>
    <p:sldId id="256" r:id="rId2"/>
    <p:sldId id="261" r:id="rId3"/>
    <p:sldId id="258" r:id="rId4"/>
    <p:sldId id="257" r:id="rId5"/>
    <p:sldId id="260" r:id="rId6"/>
    <p:sldId id="262" r:id="rId7"/>
    <p:sldId id="263"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2" r:id="rId24"/>
    <p:sldId id="280" r:id="rId25"/>
    <p:sldId id="281" r:id="rId26"/>
    <p:sldId id="283" r:id="rId27"/>
    <p:sldId id="284" r:id="rId28"/>
    <p:sldId id="285" r:id="rId29"/>
    <p:sldId id="286" r:id="rId30"/>
    <p:sldId id="287" r:id="rId31"/>
    <p:sldId id="288" r:id="rId32"/>
    <p:sldId id="289" r:id="rId33"/>
    <p:sldId id="290" r:id="rId34"/>
    <p:sldId id="291" r:id="rId35"/>
    <p:sldId id="292" r:id="rId36"/>
    <p:sldId id="295" r:id="rId37"/>
    <p:sldId id="293" r:id="rId38"/>
    <p:sldId id="294" r:id="rId39"/>
    <p:sldId id="296"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3" d="100"/>
          <a:sy n="93" d="100"/>
        </p:scale>
        <p:origin x="-544"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theme" Target="theme/theme1.xml"/><Relationship Id="rId47"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notesMaster" Target="notesMasters/notesMaster1.xml"/><Relationship Id="rId42" Type="http://schemas.openxmlformats.org/officeDocument/2006/relationships/handoutMaster" Target="handoutMasters/handoutMaster1.xml"/><Relationship Id="rId43" Type="http://schemas.openxmlformats.org/officeDocument/2006/relationships/printerSettings" Target="printerSettings/printerSettings1.bin"/><Relationship Id="rId44" Type="http://schemas.openxmlformats.org/officeDocument/2006/relationships/presProps" Target="presProps.xml"/><Relationship Id="rId4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EA2949A-7D79-B74E-81BA-A063DB591ADC}" type="datetimeFigureOut">
              <a:rPr kumimoji="1" lang="ja-JP" altLang="en-US" smtClean="0"/>
              <a:t>15/09/25</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C873125-859A-BB42-A779-4E164875530E}" type="slidenum">
              <a:rPr kumimoji="1" lang="ja-JP" altLang="en-US" smtClean="0"/>
              <a:t>‹#›</a:t>
            </a:fld>
            <a:endParaRPr kumimoji="1" lang="ja-JP" altLang="en-US"/>
          </a:p>
        </p:txBody>
      </p:sp>
    </p:spTree>
    <p:extLst>
      <p:ext uri="{BB962C8B-B14F-4D97-AF65-F5344CB8AC3E}">
        <p14:creationId xmlns:p14="http://schemas.microsoft.com/office/powerpoint/2010/main" val="13637219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16CE32-CD1E-F447-AA83-E8F1FB9ACE22}" type="datetimeFigureOut">
              <a:rPr kumimoji="1" lang="ja-JP" altLang="en-US" smtClean="0"/>
              <a:t>15/09/25</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8E5567-946F-AB4C-9EC7-47AA8E312B6F}" type="slidenum">
              <a:rPr kumimoji="1" lang="ja-JP" altLang="en-US" smtClean="0"/>
              <a:t>‹#›</a:t>
            </a:fld>
            <a:endParaRPr kumimoji="1" lang="ja-JP" altLang="en-US"/>
          </a:p>
        </p:txBody>
      </p:sp>
    </p:spTree>
    <p:extLst>
      <p:ext uri="{BB962C8B-B14F-4D97-AF65-F5344CB8AC3E}">
        <p14:creationId xmlns:p14="http://schemas.microsoft.com/office/powerpoint/2010/main" val="246937331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3000" y="685800"/>
            <a:ext cx="4572000" cy="34290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E8E5567-946F-AB4C-9EC7-47AA8E312B6F}" type="slidenum">
              <a:rPr kumimoji="1" lang="ja-JP" altLang="en-US" smtClean="0"/>
              <a:t>4</a:t>
            </a:fld>
            <a:endParaRPr kumimoji="1" lang="ja-JP" altLang="en-US"/>
          </a:p>
        </p:txBody>
      </p:sp>
    </p:spTree>
    <p:extLst>
      <p:ext uri="{BB962C8B-B14F-4D97-AF65-F5344CB8AC3E}">
        <p14:creationId xmlns:p14="http://schemas.microsoft.com/office/powerpoint/2010/main" val="31453650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3000" y="685800"/>
            <a:ext cx="4572000" cy="3429000"/>
          </a:xfrm>
        </p:spPr>
      </p:sp>
      <p:sp>
        <p:nvSpPr>
          <p:cNvPr id="3" name="ノート プレースホルダー 2"/>
          <p:cNvSpPr>
            <a:spLocks noGrp="1"/>
          </p:cNvSpPr>
          <p:nvPr>
            <p:ph type="body" idx="1"/>
          </p:nvPr>
        </p:nvSpPr>
        <p:spPr/>
        <p:txBody>
          <a:bodyPr/>
          <a:lstStyle/>
          <a:p>
            <a:r>
              <a:rPr lang="ja-JP" altLang="en-US" dirty="0" smtClean="0"/>
              <a:t>インデックスを間に挟むことで、ワークツリー内の必要ないファイルを含めずにコミットを行ったり、ファイルの一部の変更だけをインデックスに登録してコミットすることができます。</a:t>
            </a:r>
            <a:endParaRPr kumimoji="1" lang="ja-JP" altLang="en-US" dirty="0"/>
          </a:p>
        </p:txBody>
      </p:sp>
      <p:sp>
        <p:nvSpPr>
          <p:cNvPr id="4" name="スライド番号プレースホルダー 3"/>
          <p:cNvSpPr>
            <a:spLocks noGrp="1"/>
          </p:cNvSpPr>
          <p:nvPr>
            <p:ph type="sldNum" sz="quarter" idx="10"/>
          </p:nvPr>
        </p:nvSpPr>
        <p:spPr/>
        <p:txBody>
          <a:bodyPr/>
          <a:lstStyle/>
          <a:p>
            <a:fld id="{4E8E5567-946F-AB4C-9EC7-47AA8E312B6F}" type="slidenum">
              <a:rPr kumimoji="1" lang="ja-JP" altLang="en-US" smtClean="0"/>
              <a:t>18</a:t>
            </a:fld>
            <a:endParaRPr kumimoji="1" lang="ja-JP" altLang="en-US"/>
          </a:p>
        </p:txBody>
      </p:sp>
    </p:spTree>
    <p:extLst>
      <p:ext uri="{BB962C8B-B14F-4D97-AF65-F5344CB8AC3E}">
        <p14:creationId xmlns:p14="http://schemas.microsoft.com/office/powerpoint/2010/main" val="420017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4"/>
          <p:cNvSpPr>
            <a:spLocks noChangeArrowheads="1"/>
          </p:cNvSpPr>
          <p:nvPr/>
        </p:nvSpPr>
        <p:spPr bwMode="auto">
          <a:xfrm>
            <a:off x="695325" y="3505200"/>
            <a:ext cx="7773988" cy="76200"/>
          </a:xfrm>
          <a:prstGeom prst="rect">
            <a:avLst/>
          </a:prstGeom>
          <a:gradFill rotWithShape="0">
            <a:gsLst>
              <a:gs pos="0">
                <a:srgbClr val="000000"/>
              </a:gs>
              <a:gs pos="100000">
                <a:srgbClr val="016CBA"/>
              </a:gs>
            </a:gsLst>
            <a:lin ang="0" scaled="1"/>
          </a:gra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ja-JP" altLang="en-US"/>
          </a:p>
        </p:txBody>
      </p:sp>
      <p:sp>
        <p:nvSpPr>
          <p:cNvPr id="3077" name="Rectangle 5"/>
          <p:cNvSpPr>
            <a:spLocks noGrp="1" noChangeArrowheads="1"/>
          </p:cNvSpPr>
          <p:nvPr>
            <p:ph type="ctrTitle"/>
          </p:nvPr>
        </p:nvSpPr>
        <p:spPr>
          <a:xfrm>
            <a:off x="685800" y="1371600"/>
            <a:ext cx="7772400" cy="2057400"/>
          </a:xfrm>
        </p:spPr>
        <p:txBody>
          <a:bodyPr/>
          <a:lstStyle>
            <a:lvl1pPr algn="r">
              <a:defRPr sz="5400">
                <a:gradFill flip="none" rotWithShape="1">
                  <a:gsLst>
                    <a:gs pos="0">
                      <a:schemeClr val="tx1"/>
                    </a:gs>
                    <a:gs pos="100000">
                      <a:schemeClr val="bg1">
                        <a:lumMod val="75000"/>
                      </a:schemeClr>
                    </a:gs>
                  </a:gsLst>
                  <a:lin ang="0" scaled="1"/>
                  <a:tileRect/>
                </a:gradFill>
                <a:effectLst>
                  <a:outerShdw blurRad="50800" dist="38100" dir="2700000" algn="tl" rotWithShape="0">
                    <a:srgbClr val="000000">
                      <a:alpha val="43000"/>
                    </a:srgbClr>
                  </a:outerShdw>
                </a:effectLst>
              </a:defRPr>
            </a:lvl1pPr>
          </a:lstStyle>
          <a:p>
            <a:pPr lvl="0"/>
            <a:r>
              <a:rPr lang="ja-JP" altLang="en-US" noProof="0" smtClean="0"/>
              <a:t>マスター タイトルの書式設定</a:t>
            </a:r>
            <a:endParaRPr lang="ja-JP" altLang="en-US" noProof="0" dirty="0" smtClean="0"/>
          </a:p>
        </p:txBody>
      </p:sp>
      <p:sp>
        <p:nvSpPr>
          <p:cNvPr id="3078" name="Rectangle 6"/>
          <p:cNvSpPr>
            <a:spLocks noGrp="1" noChangeArrowheads="1"/>
          </p:cNvSpPr>
          <p:nvPr>
            <p:ph type="subTitle" idx="1"/>
          </p:nvPr>
        </p:nvSpPr>
        <p:spPr>
          <a:xfrm>
            <a:off x="1981200" y="3657600"/>
            <a:ext cx="6400800" cy="1981200"/>
          </a:xfrm>
        </p:spPr>
        <p:txBody>
          <a:bodyPr/>
          <a:lstStyle>
            <a:lvl1pPr marL="0" indent="0" algn="r">
              <a:buFontTx/>
              <a:buNone/>
              <a:defRPr/>
            </a:lvl1pPr>
          </a:lstStyle>
          <a:p>
            <a:pPr lvl="0"/>
            <a:r>
              <a:rPr lang="ja-JP" altLang="en-US" noProof="0" smtClean="0"/>
              <a:t>マスター サブタイトルの書式設定</a:t>
            </a:r>
          </a:p>
        </p:txBody>
      </p:sp>
      <p:grpSp>
        <p:nvGrpSpPr>
          <p:cNvPr id="8" name="グループ化 7"/>
          <p:cNvGrpSpPr/>
          <p:nvPr/>
        </p:nvGrpSpPr>
        <p:grpSpPr>
          <a:xfrm>
            <a:off x="1508" y="0"/>
            <a:ext cx="1131208" cy="512434"/>
            <a:chOff x="-56176" y="6348648"/>
            <a:chExt cx="1131208" cy="512434"/>
          </a:xfrm>
        </p:grpSpPr>
        <p:sp>
          <p:nvSpPr>
            <p:cNvPr id="9" name="テキスト ボックス 8"/>
            <p:cNvSpPr txBox="1"/>
            <p:nvPr userDrawn="1"/>
          </p:nvSpPr>
          <p:spPr>
            <a:xfrm>
              <a:off x="-36512" y="6348648"/>
              <a:ext cx="1111544" cy="400110"/>
            </a:xfrm>
            <a:prstGeom prst="rect">
              <a:avLst/>
            </a:prstGeom>
            <a:noFill/>
          </p:spPr>
          <p:txBody>
            <a:bodyPr wrap="none" rtlCol="0">
              <a:spAutoFit/>
            </a:bodyPr>
            <a:lstStyle/>
            <a:p>
              <a:r>
                <a:rPr kumimoji="1" lang="en-US" altLang="ja-JP" sz="2000" b="1" i="1" dirty="0" smtClean="0">
                  <a:solidFill>
                    <a:schemeClr val="tx1"/>
                  </a:solidFill>
                  <a:effectLst>
                    <a:outerShdw blurRad="38100" dist="38100" dir="2700000" algn="tl">
                      <a:srgbClr val="000000">
                        <a:alpha val="43137"/>
                      </a:srgbClr>
                    </a:outerShdw>
                  </a:effectLst>
                </a:rPr>
                <a:t>ITPASS</a:t>
              </a:r>
              <a:endParaRPr kumimoji="1" lang="ja-JP" altLang="en-US" sz="2000" b="1" i="1" dirty="0">
                <a:solidFill>
                  <a:schemeClr val="tx1"/>
                </a:solidFill>
                <a:effectLst>
                  <a:outerShdw blurRad="38100" dist="38100" dir="2700000" algn="tl">
                    <a:srgbClr val="000000">
                      <a:alpha val="43137"/>
                    </a:srgbClr>
                  </a:outerShdw>
                </a:effectLst>
              </a:endParaRPr>
            </a:p>
          </p:txBody>
        </p:sp>
        <p:sp>
          <p:nvSpPr>
            <p:cNvPr id="10" name="テキスト ボックス 9"/>
            <p:cNvSpPr txBox="1"/>
            <p:nvPr userDrawn="1"/>
          </p:nvSpPr>
          <p:spPr>
            <a:xfrm>
              <a:off x="-56176" y="6608705"/>
              <a:ext cx="1079378" cy="252377"/>
            </a:xfrm>
            <a:prstGeom prst="rect">
              <a:avLst/>
            </a:prstGeom>
            <a:noFill/>
          </p:spPr>
          <p:txBody>
            <a:bodyPr wrap="none" rtlCol="0">
              <a:spAutoFit/>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altLang="ja-JP" sz="520" b="0" i="1" dirty="0" smtClean="0">
                  <a:solidFill>
                    <a:schemeClr val="tx1"/>
                  </a:solidFill>
                  <a:effectLst>
                    <a:outerShdw blurRad="38100" dist="38100" dir="2700000" algn="tl">
                      <a:srgbClr val="000000">
                        <a:alpha val="43137"/>
                      </a:srgbClr>
                    </a:outerShdw>
                  </a:effectLst>
                </a:rPr>
                <a:t>Informational Training program </a:t>
              </a:r>
            </a:p>
            <a:p>
              <a:pPr marL="0" marR="0" indent="0" algn="l" defTabSz="914400" rtl="0" eaLnBrk="1" fontAlgn="base" latinLnBrk="0" hangingPunct="1">
                <a:lnSpc>
                  <a:spcPct val="100000"/>
                </a:lnSpc>
                <a:spcBef>
                  <a:spcPct val="0"/>
                </a:spcBef>
                <a:spcAft>
                  <a:spcPct val="0"/>
                </a:spcAft>
                <a:buClrTx/>
                <a:buSzTx/>
                <a:buFontTx/>
                <a:buNone/>
                <a:tabLst/>
                <a:defRPr/>
              </a:pPr>
              <a:r>
                <a:rPr lang="en-US" altLang="ja-JP" sz="520" b="0" i="1" dirty="0" smtClean="0">
                  <a:solidFill>
                    <a:schemeClr val="tx1"/>
                  </a:solidFill>
                  <a:effectLst>
                    <a:outerShdw blurRad="38100" dist="38100" dir="2700000" algn="tl">
                      <a:srgbClr val="000000">
                        <a:alpha val="43137"/>
                      </a:srgbClr>
                    </a:outerShdw>
                  </a:effectLst>
                </a:rPr>
                <a:t>with a spirit of self-help</a:t>
              </a:r>
            </a:p>
          </p:txBody>
        </p:sp>
      </p:grpSp>
    </p:spTree>
    <p:extLst>
      <p:ext uri="{BB962C8B-B14F-4D97-AF65-F5344CB8AC3E}">
        <p14:creationId xmlns:p14="http://schemas.microsoft.com/office/powerpoint/2010/main" val="3506975261"/>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プレースホルダーまでドラッグするかアイコンをクリックして図を追加</a:t>
            </a:r>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r>
              <a:rPr lang="en-US" smtClean="0"/>
              <a:t>2015 年 09 月 25 日</a:t>
            </a:r>
            <a:endParaRPr lang="en-US"/>
          </a:p>
        </p:txBody>
      </p:sp>
      <p:sp>
        <p:nvSpPr>
          <p:cNvPr id="6" name="Rectangle 5"/>
          <p:cNvSpPr>
            <a:spLocks noGrp="1" noChangeArrowheads="1"/>
          </p:cNvSpPr>
          <p:nvPr>
            <p:ph type="ftr" sz="quarter" idx="11"/>
          </p:nvPr>
        </p:nvSpPr>
        <p:spPr>
          <a:ln/>
        </p:spPr>
        <p:txBody>
          <a:bodyPr/>
          <a:lstStyle>
            <a:lvl1pPr>
              <a:defRPr/>
            </a:lvl1p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7" name="Rectangle 6"/>
          <p:cNvSpPr>
            <a:spLocks noGrp="1" noChangeArrowheads="1"/>
          </p:cNvSpPr>
          <p:nvPr>
            <p:ph type="sldNum" sz="quarter" idx="12"/>
          </p:nvPr>
        </p:nvSpPr>
        <p:spPr>
          <a:ln/>
        </p:spPr>
        <p:txBody>
          <a:bodyPr/>
          <a:lstStyle>
            <a:lvl1pPr>
              <a:defRPr/>
            </a:lvl1pPr>
          </a:lstStyle>
          <a:p>
            <a:fld id="{5FD889E0-CAB2-4699-909D-B9A88D47ACBE}" type="slidenum">
              <a:rPr lang="en-US" smtClean="0"/>
              <a:t>‹#›</a:t>
            </a:fld>
            <a:endParaRPr lang="en-US"/>
          </a:p>
        </p:txBody>
      </p:sp>
    </p:spTree>
    <p:extLst>
      <p:ext uri="{BB962C8B-B14F-4D97-AF65-F5344CB8AC3E}">
        <p14:creationId xmlns:p14="http://schemas.microsoft.com/office/powerpoint/2010/main" val="1787214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r>
              <a:rPr lang="en-US" smtClean="0"/>
              <a:t>2015 年 09 月 25 日</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6" name="Rectangle 6"/>
          <p:cNvSpPr>
            <a:spLocks noGrp="1" noChangeArrowheads="1"/>
          </p:cNvSpPr>
          <p:nvPr>
            <p:ph type="sldNum" sz="quarter" idx="12"/>
          </p:nvPr>
        </p:nvSpPr>
        <p:spPr>
          <a:ln/>
        </p:spPr>
        <p:txBody>
          <a:bodyPr/>
          <a:lstStyle>
            <a:lvl1pPr>
              <a:defRPr/>
            </a:lvl1pPr>
          </a:lstStyle>
          <a:p>
            <a:fld id="{5FD889E0-CAB2-4699-909D-B9A88D47ACBE}" type="slidenum">
              <a:rPr lang="en-US" smtClean="0"/>
              <a:t>‹#›</a:t>
            </a:fld>
            <a:endParaRPr lang="en-US"/>
          </a:p>
        </p:txBody>
      </p:sp>
    </p:spTree>
    <p:extLst>
      <p:ext uri="{BB962C8B-B14F-4D97-AF65-F5344CB8AC3E}">
        <p14:creationId xmlns:p14="http://schemas.microsoft.com/office/powerpoint/2010/main" val="1636299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98427"/>
            <a:ext cx="1943100" cy="5997575"/>
          </a:xfrm>
        </p:spPr>
        <p:txBody>
          <a:bodyPr vert="eaVert"/>
          <a:lstStyle>
            <a:lvl1pPr>
              <a:defRPr>
                <a:solidFill>
                  <a:schemeClr val="tx1"/>
                </a:solidFill>
              </a:defRPr>
            </a:lvl1pPr>
          </a:lstStyle>
          <a:p>
            <a:r>
              <a:rPr lang="ja-JP" altLang="en-US" dirty="0" smtClean="0"/>
              <a:t>マスター タイトルの書式設定</a:t>
            </a:r>
            <a:endParaRPr lang="ja-JP" altLang="en-US" dirty="0"/>
          </a:p>
        </p:txBody>
      </p:sp>
      <p:sp>
        <p:nvSpPr>
          <p:cNvPr id="3" name="縦書きテキスト プレースホルダー 2"/>
          <p:cNvSpPr>
            <a:spLocks noGrp="1"/>
          </p:cNvSpPr>
          <p:nvPr>
            <p:ph type="body" orient="vert" idx="1"/>
          </p:nvPr>
        </p:nvSpPr>
        <p:spPr>
          <a:xfrm>
            <a:off x="685800" y="98427"/>
            <a:ext cx="5676900" cy="599757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Rectangle 4"/>
          <p:cNvSpPr>
            <a:spLocks noGrp="1" noChangeArrowheads="1"/>
          </p:cNvSpPr>
          <p:nvPr>
            <p:ph type="dt" sz="half" idx="10"/>
          </p:nvPr>
        </p:nvSpPr>
        <p:spPr>
          <a:ln/>
        </p:spPr>
        <p:txBody>
          <a:bodyPr/>
          <a:lstStyle>
            <a:lvl1pPr>
              <a:defRPr/>
            </a:lvl1pPr>
          </a:lstStyle>
          <a:p>
            <a:r>
              <a:rPr lang="en-US" smtClean="0"/>
              <a:t>2015 年 09 月 25 日</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6" name="Rectangle 6"/>
          <p:cNvSpPr>
            <a:spLocks noGrp="1" noChangeArrowheads="1"/>
          </p:cNvSpPr>
          <p:nvPr>
            <p:ph type="sldNum" sz="quarter" idx="12"/>
          </p:nvPr>
        </p:nvSpPr>
        <p:spPr>
          <a:ln/>
        </p:spPr>
        <p:txBody>
          <a:bodyPr/>
          <a:lstStyle>
            <a:lvl1pPr>
              <a:defRPr/>
            </a:lvl1pPr>
          </a:lstStyle>
          <a:p>
            <a:fld id="{5FD889E0-CAB2-4699-909D-B9A88D47ACBE}" type="slidenum">
              <a:rPr lang="en-US" smtClean="0"/>
              <a:t>‹#›</a:t>
            </a:fld>
            <a:endParaRPr lang="en-US"/>
          </a:p>
        </p:txBody>
      </p:sp>
    </p:spTree>
    <p:extLst>
      <p:ext uri="{BB962C8B-B14F-4D97-AF65-F5344CB8AC3E}">
        <p14:creationId xmlns:p14="http://schemas.microsoft.com/office/powerpoint/2010/main" val="4183898612"/>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lvl1pPr marL="514350" indent="-514350">
              <a:buClr>
                <a:srgbClr val="000090"/>
              </a:buClr>
              <a:buSzPct val="90000"/>
              <a:buFont typeface="Wingdings" charset="2"/>
              <a:buChar char="v"/>
              <a:defRPr/>
            </a:lvl1pPr>
            <a:lvl2pPr marL="742950" indent="-285750">
              <a:buClr>
                <a:schemeClr val="bg1">
                  <a:lumMod val="50000"/>
                </a:schemeClr>
              </a:buClr>
              <a:buSzPct val="80000"/>
              <a:buFont typeface="Wingdings" charset="2"/>
              <a:buChar char="p"/>
              <a:defRPr/>
            </a:lvl2pPr>
            <a:lvl3pPr marL="1143000" indent="-228600">
              <a:buClr>
                <a:schemeClr val="accent3">
                  <a:lumMod val="50000"/>
                </a:schemeClr>
              </a:buClr>
              <a:buSzPct val="85000"/>
              <a:buFont typeface="Wingdings" charset="2"/>
              <a:buChar char="Ø"/>
              <a:defRPr/>
            </a:lvl3pPr>
            <a:lvl4pPr marL="1600200" indent="-228600">
              <a:buFont typeface="Arial"/>
              <a:buChar char="•"/>
              <a:defRPr/>
            </a:lvl4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Rectangle 4"/>
          <p:cNvSpPr>
            <a:spLocks noGrp="1" noChangeArrowheads="1"/>
          </p:cNvSpPr>
          <p:nvPr>
            <p:ph type="dt" sz="half" idx="10"/>
          </p:nvPr>
        </p:nvSpPr>
        <p:spPr>
          <a:ln/>
        </p:spPr>
        <p:txBody>
          <a:bodyPr/>
          <a:lstStyle>
            <a:lvl1pPr>
              <a:defRPr/>
            </a:lvl1pPr>
          </a:lstStyle>
          <a:p>
            <a:r>
              <a:rPr lang="en-US" smtClean="0"/>
              <a:t>2015 年 09 月 25 日</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6" name="Rectangle 6"/>
          <p:cNvSpPr>
            <a:spLocks noGrp="1" noChangeArrowheads="1"/>
          </p:cNvSpPr>
          <p:nvPr>
            <p:ph type="sldNum" sz="quarter" idx="12"/>
          </p:nvPr>
        </p:nvSpPr>
        <p:spPr>
          <a:ln/>
        </p:spPr>
        <p:txBody>
          <a:bodyPr/>
          <a:lstStyle>
            <a:lvl1pPr>
              <a:defRPr/>
            </a:lvl1pPr>
          </a:lstStyle>
          <a:p>
            <a:fld id="{5FD889E0-CAB2-4699-909D-B9A88D47ACBE}" type="slidenum">
              <a:rPr lang="en-US" smtClean="0"/>
              <a:t>‹#›</a:t>
            </a:fld>
            <a:endParaRPr lang="en-US"/>
          </a:p>
        </p:txBody>
      </p:sp>
    </p:spTree>
    <p:extLst>
      <p:ext uri="{BB962C8B-B14F-4D97-AF65-F5344CB8AC3E}">
        <p14:creationId xmlns:p14="http://schemas.microsoft.com/office/powerpoint/2010/main" val="2923514061"/>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097850"/>
            <a:ext cx="3810000" cy="506745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コンテンツ プレースホルダー 3"/>
          <p:cNvSpPr>
            <a:spLocks noGrp="1"/>
          </p:cNvSpPr>
          <p:nvPr>
            <p:ph sz="half" idx="2"/>
          </p:nvPr>
        </p:nvSpPr>
        <p:spPr>
          <a:xfrm>
            <a:off x="4648200" y="1097850"/>
            <a:ext cx="3810000" cy="506745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5" name="Rectangle 4"/>
          <p:cNvSpPr>
            <a:spLocks noGrp="1" noChangeArrowheads="1"/>
          </p:cNvSpPr>
          <p:nvPr>
            <p:ph type="dt" sz="half" idx="10"/>
          </p:nvPr>
        </p:nvSpPr>
        <p:spPr>
          <a:ln/>
        </p:spPr>
        <p:txBody>
          <a:bodyPr/>
          <a:lstStyle>
            <a:lvl1pPr>
              <a:defRPr/>
            </a:lvl1pPr>
          </a:lstStyle>
          <a:p>
            <a:r>
              <a:rPr lang="en-US" smtClean="0"/>
              <a:t>2015 年 09 月 25 日</a:t>
            </a:r>
            <a:endParaRPr lang="en-US"/>
          </a:p>
        </p:txBody>
      </p:sp>
      <p:sp>
        <p:nvSpPr>
          <p:cNvPr id="6" name="Rectangle 5"/>
          <p:cNvSpPr>
            <a:spLocks noGrp="1" noChangeArrowheads="1"/>
          </p:cNvSpPr>
          <p:nvPr>
            <p:ph type="ftr" sz="quarter" idx="11"/>
          </p:nvPr>
        </p:nvSpPr>
        <p:spPr>
          <a:ln/>
        </p:spPr>
        <p:txBody>
          <a:bodyPr/>
          <a:lstStyle>
            <a:lvl1pPr>
              <a:defRPr/>
            </a:lvl1p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7" name="Rectangle 6"/>
          <p:cNvSpPr>
            <a:spLocks noGrp="1" noChangeArrowheads="1"/>
          </p:cNvSpPr>
          <p:nvPr>
            <p:ph type="sldNum" sz="quarter" idx="12"/>
          </p:nvPr>
        </p:nvSpPr>
        <p:spPr>
          <a:ln/>
        </p:spPr>
        <p:txBody>
          <a:bodyPr/>
          <a:lstStyle>
            <a:lvl1pPr>
              <a:defRPr/>
            </a:lvl1pPr>
          </a:lstStyle>
          <a:p>
            <a:fld id="{5FD889E0-CAB2-4699-909D-B9A88D47ACBE}" type="slidenum">
              <a:rPr lang="en-US" smtClean="0"/>
              <a:t>‹#›</a:t>
            </a:fld>
            <a:endParaRPr lang="en-US"/>
          </a:p>
        </p:txBody>
      </p:sp>
    </p:spTree>
    <p:extLst>
      <p:ext uri="{BB962C8B-B14F-4D97-AF65-F5344CB8AC3E}">
        <p14:creationId xmlns:p14="http://schemas.microsoft.com/office/powerpoint/2010/main" val="2621218901"/>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8" name="コンテンツ プレースホルダー 2"/>
          <p:cNvSpPr>
            <a:spLocks noGrp="1"/>
          </p:cNvSpPr>
          <p:nvPr>
            <p:ph idx="1"/>
          </p:nvPr>
        </p:nvSpPr>
        <p:spPr>
          <a:xfrm>
            <a:off x="685800" y="1124549"/>
            <a:ext cx="7772400" cy="243502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9" name="コンテンツ プレースホルダー 2"/>
          <p:cNvSpPr>
            <a:spLocks noGrp="1"/>
          </p:cNvSpPr>
          <p:nvPr>
            <p:ph idx="17"/>
          </p:nvPr>
        </p:nvSpPr>
        <p:spPr>
          <a:xfrm>
            <a:off x="697015" y="3716837"/>
            <a:ext cx="7772400" cy="243502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5" name="Rectangle 4"/>
          <p:cNvSpPr>
            <a:spLocks noGrp="1" noChangeArrowheads="1"/>
          </p:cNvSpPr>
          <p:nvPr>
            <p:ph type="dt" sz="half" idx="18"/>
          </p:nvPr>
        </p:nvSpPr>
        <p:spPr>
          <a:ln/>
        </p:spPr>
        <p:txBody>
          <a:bodyPr/>
          <a:lstStyle>
            <a:lvl1pPr>
              <a:defRPr/>
            </a:lvl1pPr>
          </a:lstStyle>
          <a:p>
            <a:r>
              <a:rPr lang="en-US" smtClean="0"/>
              <a:t>2015 年 09 月 25 日</a:t>
            </a:r>
            <a:endParaRPr lang="en-US"/>
          </a:p>
        </p:txBody>
      </p:sp>
      <p:sp>
        <p:nvSpPr>
          <p:cNvPr id="6" name="Rectangle 5"/>
          <p:cNvSpPr>
            <a:spLocks noGrp="1" noChangeArrowheads="1"/>
          </p:cNvSpPr>
          <p:nvPr>
            <p:ph type="ftr" sz="quarter" idx="19"/>
          </p:nvPr>
        </p:nvSpPr>
        <p:spPr>
          <a:ln/>
        </p:spPr>
        <p:txBody>
          <a:bodyPr/>
          <a:lstStyle>
            <a:lvl1pPr>
              <a:defRPr/>
            </a:lvl1p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7" name="Rectangle 6"/>
          <p:cNvSpPr>
            <a:spLocks noGrp="1" noChangeArrowheads="1"/>
          </p:cNvSpPr>
          <p:nvPr>
            <p:ph type="sldNum" sz="quarter" idx="20"/>
          </p:nvPr>
        </p:nvSpPr>
        <p:spPr>
          <a:ln/>
        </p:spPr>
        <p:txBody>
          <a:bodyPr/>
          <a:lstStyle>
            <a:lvl1pPr>
              <a:defRPr/>
            </a:lvl1pPr>
          </a:lstStyle>
          <a:p>
            <a:fld id="{5FD889E0-CAB2-4699-909D-B9A88D47ACBE}" type="slidenum">
              <a:rPr lang="en-US" smtClean="0"/>
              <a:t>‹#›</a:t>
            </a:fld>
            <a:endParaRPr lang="en-US"/>
          </a:p>
        </p:txBody>
      </p:sp>
    </p:spTree>
    <p:extLst>
      <p:ext uri="{BB962C8B-B14F-4D97-AF65-F5344CB8AC3E}">
        <p14:creationId xmlns:p14="http://schemas.microsoft.com/office/powerpoint/2010/main" val="1423650695"/>
      </p:ext>
    </p:extLst>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r>
              <a:rPr lang="en-US" smtClean="0"/>
              <a:t>2015 年 09 月 25 日</a:t>
            </a:r>
            <a:endParaRPr lang="en-US"/>
          </a:p>
        </p:txBody>
      </p:sp>
      <p:sp>
        <p:nvSpPr>
          <p:cNvPr id="4" name="Rectangle 5"/>
          <p:cNvSpPr>
            <a:spLocks noGrp="1" noChangeArrowheads="1"/>
          </p:cNvSpPr>
          <p:nvPr>
            <p:ph type="ftr" sz="quarter" idx="11"/>
          </p:nvPr>
        </p:nvSpPr>
        <p:spPr>
          <a:ln/>
        </p:spPr>
        <p:txBody>
          <a:bodyPr/>
          <a:lstStyle>
            <a:lvl1pPr>
              <a:defRPr/>
            </a:lvl1p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5" name="Rectangle 6"/>
          <p:cNvSpPr>
            <a:spLocks noGrp="1" noChangeArrowheads="1"/>
          </p:cNvSpPr>
          <p:nvPr>
            <p:ph type="sldNum" sz="quarter" idx="12"/>
          </p:nvPr>
        </p:nvSpPr>
        <p:spPr>
          <a:ln/>
        </p:spPr>
        <p:txBody>
          <a:bodyPr/>
          <a:lstStyle>
            <a:lvl1pPr>
              <a:defRPr/>
            </a:lvl1pPr>
          </a:lstStyle>
          <a:p>
            <a:fld id="{5FD889E0-CAB2-4699-909D-B9A88D47ACBE}" type="slidenum">
              <a:rPr lang="en-US" smtClean="0"/>
              <a:t>‹#›</a:t>
            </a:fld>
            <a:endParaRPr lang="en-US"/>
          </a:p>
        </p:txBody>
      </p:sp>
    </p:spTree>
    <p:extLst>
      <p:ext uri="{BB962C8B-B14F-4D97-AF65-F5344CB8AC3E}">
        <p14:creationId xmlns:p14="http://schemas.microsoft.com/office/powerpoint/2010/main" val="209183835"/>
      </p:ext>
    </p:extLst>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smtClean="0"/>
              <a:t>2015 年 09 月 25 日</a:t>
            </a:r>
            <a:endParaRPr lang="en-US"/>
          </a:p>
        </p:txBody>
      </p:sp>
      <p:sp>
        <p:nvSpPr>
          <p:cNvPr id="3" name="Rectangle 5"/>
          <p:cNvSpPr>
            <a:spLocks noGrp="1" noChangeArrowheads="1"/>
          </p:cNvSpPr>
          <p:nvPr>
            <p:ph type="ftr" sz="quarter" idx="11"/>
          </p:nvPr>
        </p:nvSpPr>
        <p:spPr>
          <a:ln/>
        </p:spPr>
        <p:txBody>
          <a:bodyPr/>
          <a:lstStyle>
            <a:lvl1pPr>
              <a:defRPr/>
            </a:lvl1p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4" name="Rectangle 6"/>
          <p:cNvSpPr>
            <a:spLocks noGrp="1" noChangeArrowheads="1"/>
          </p:cNvSpPr>
          <p:nvPr>
            <p:ph type="sldNum" sz="quarter" idx="12"/>
          </p:nvPr>
        </p:nvSpPr>
        <p:spPr>
          <a:ln/>
        </p:spPr>
        <p:txBody>
          <a:bodyPr/>
          <a:lstStyle>
            <a:lvl1pPr>
              <a:defRPr/>
            </a:lvl1pPr>
          </a:lstStyle>
          <a:p>
            <a:fld id="{5FD889E0-CAB2-4699-909D-B9A88D47ACBE}" type="slidenum">
              <a:rPr lang="en-US" smtClean="0"/>
              <a:t>‹#›</a:t>
            </a:fld>
            <a:endParaRPr lang="en-US"/>
          </a:p>
        </p:txBody>
      </p:sp>
    </p:spTree>
    <p:extLst>
      <p:ext uri="{BB962C8B-B14F-4D97-AF65-F5344CB8AC3E}">
        <p14:creationId xmlns:p14="http://schemas.microsoft.com/office/powerpoint/2010/main" val="1818067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44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atin typeface="ヒラギノ角ゴ StdN W2"/>
                <a:ea typeface="ヒラギノ角ゴ StdN W2"/>
                <a:cs typeface="ヒラギノ角ゴ StdN W2"/>
              </a:defRPr>
            </a:lvl1pPr>
          </a:lstStyle>
          <a:p>
            <a:r>
              <a:rPr lang="en-US" smtClean="0"/>
              <a:t>2015 年 09 月 25 日</a:t>
            </a:r>
            <a:endParaRPr lang="en-US" dirty="0"/>
          </a:p>
        </p:txBody>
      </p:sp>
      <p:sp>
        <p:nvSpPr>
          <p:cNvPr id="5" name="Rectangle 5"/>
          <p:cNvSpPr>
            <a:spLocks noGrp="1" noChangeArrowheads="1"/>
          </p:cNvSpPr>
          <p:nvPr>
            <p:ph type="ftr" sz="quarter" idx="11"/>
          </p:nvPr>
        </p:nvSpPr>
        <p:spPr>
          <a:ln/>
        </p:spPr>
        <p:txBody>
          <a:bodyPr/>
          <a:lstStyle>
            <a:lvl1pPr>
              <a:defRPr>
                <a:latin typeface="ヒラギノ角ゴ StdN W2"/>
                <a:ea typeface="ヒラギノ角ゴ StdN W2"/>
                <a:cs typeface="ヒラギノ角ゴ StdN W2"/>
              </a:defRPr>
            </a:lvl1p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dirty="0"/>
          </a:p>
        </p:txBody>
      </p:sp>
      <p:sp>
        <p:nvSpPr>
          <p:cNvPr id="6" name="Rectangle 6"/>
          <p:cNvSpPr>
            <a:spLocks noGrp="1" noChangeArrowheads="1"/>
          </p:cNvSpPr>
          <p:nvPr>
            <p:ph type="sldNum" sz="quarter" idx="12"/>
          </p:nvPr>
        </p:nvSpPr>
        <p:spPr>
          <a:ln/>
        </p:spPr>
        <p:txBody>
          <a:bodyPr/>
          <a:lstStyle>
            <a:lvl1pPr>
              <a:defRPr>
                <a:latin typeface="ヒラギノ角ゴ StdN W2"/>
                <a:ea typeface="ヒラギノ角ゴ StdN W2"/>
                <a:cs typeface="ヒラギノ角ゴ StdN W2"/>
              </a:defRPr>
            </a:lvl1pPr>
          </a:lstStyle>
          <a:p>
            <a:fld id="{5FD889E0-CAB2-4699-909D-B9A88D47ACBE}" type="slidenum">
              <a:rPr lang="en-US" smtClean="0"/>
              <a:pPr/>
              <a:t>‹#›</a:t>
            </a:fld>
            <a:endParaRPr lang="en-US"/>
          </a:p>
        </p:txBody>
      </p:sp>
    </p:spTree>
    <p:extLst>
      <p:ext uri="{BB962C8B-B14F-4D97-AF65-F5344CB8AC3E}">
        <p14:creationId xmlns:p14="http://schemas.microsoft.com/office/powerpoint/2010/main" val="4263630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0927" y="33832"/>
            <a:ext cx="8229600" cy="874888"/>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r>
              <a:rPr lang="en-US" smtClean="0"/>
              <a:t>2015 年 09 月 25 日</a:t>
            </a:r>
            <a:endParaRPr lang="en-US"/>
          </a:p>
        </p:txBody>
      </p:sp>
      <p:sp>
        <p:nvSpPr>
          <p:cNvPr id="8" name="Rectangle 5"/>
          <p:cNvSpPr>
            <a:spLocks noGrp="1" noChangeArrowheads="1"/>
          </p:cNvSpPr>
          <p:nvPr>
            <p:ph type="ftr" sz="quarter" idx="11"/>
          </p:nvPr>
        </p:nvSpPr>
        <p:spPr>
          <a:ln/>
        </p:spPr>
        <p:txBody>
          <a:bodyPr/>
          <a:lstStyle>
            <a:lvl1pPr>
              <a:defRPr/>
            </a:lvl1p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9" name="Rectangle 6"/>
          <p:cNvSpPr>
            <a:spLocks noGrp="1" noChangeArrowheads="1"/>
          </p:cNvSpPr>
          <p:nvPr>
            <p:ph type="sldNum" sz="quarter" idx="12"/>
          </p:nvPr>
        </p:nvSpPr>
        <p:spPr>
          <a:ln/>
        </p:spPr>
        <p:txBody>
          <a:bodyPr/>
          <a:lstStyle>
            <a:lvl1pPr>
              <a:defRPr/>
            </a:lvl1pPr>
          </a:lstStyle>
          <a:p>
            <a:fld id="{5FD889E0-CAB2-4699-909D-B9A88D47ACBE}" type="slidenum">
              <a:rPr lang="en-US" smtClean="0"/>
              <a:t>‹#›</a:t>
            </a:fld>
            <a:endParaRPr lang="en-US"/>
          </a:p>
        </p:txBody>
      </p:sp>
    </p:spTree>
    <p:extLst>
      <p:ext uri="{BB962C8B-B14F-4D97-AF65-F5344CB8AC3E}">
        <p14:creationId xmlns:p14="http://schemas.microsoft.com/office/powerpoint/2010/main" val="771062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dirty="0"/>
          </a:p>
        </p:txBody>
      </p:sp>
      <p:sp>
        <p:nvSpPr>
          <p:cNvPr id="3" name="コンテンツ プレースホルダー 2"/>
          <p:cNvSpPr>
            <a:spLocks noGrp="1"/>
          </p:cNvSpPr>
          <p:nvPr>
            <p:ph idx="1"/>
          </p:nvPr>
        </p:nvSpPr>
        <p:spPr>
          <a:xfrm>
            <a:off x="3575051" y="273052"/>
            <a:ext cx="5111750" cy="5853113"/>
          </a:xfrm>
        </p:spPr>
        <p:txBody>
          <a:bodyPr/>
          <a:lstStyle>
            <a:lvl1pPr>
              <a:defRPr sz="3200">
                <a:solidFill>
                  <a:schemeClr val="tx2"/>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テキスト プレースホルダー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r>
              <a:rPr lang="en-US" smtClean="0"/>
              <a:t>2015 年 09 月 25 日</a:t>
            </a:r>
            <a:endParaRPr lang="en-US"/>
          </a:p>
        </p:txBody>
      </p:sp>
      <p:sp>
        <p:nvSpPr>
          <p:cNvPr id="6" name="Rectangle 5"/>
          <p:cNvSpPr>
            <a:spLocks noGrp="1" noChangeArrowheads="1"/>
          </p:cNvSpPr>
          <p:nvPr>
            <p:ph type="ftr" sz="quarter" idx="11"/>
          </p:nvPr>
        </p:nvSpPr>
        <p:spPr>
          <a:ln/>
        </p:spPr>
        <p:txBody>
          <a:bodyPr/>
          <a:lstStyle>
            <a:lvl1pPr>
              <a:defRPr/>
            </a:lvl1p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7" name="Rectangle 6"/>
          <p:cNvSpPr>
            <a:spLocks noGrp="1" noChangeArrowheads="1"/>
          </p:cNvSpPr>
          <p:nvPr>
            <p:ph type="sldNum" sz="quarter" idx="12"/>
          </p:nvPr>
        </p:nvSpPr>
        <p:spPr>
          <a:ln/>
        </p:spPr>
        <p:txBody>
          <a:bodyPr/>
          <a:lstStyle>
            <a:lvl1pPr>
              <a:defRPr/>
            </a:lvl1pPr>
          </a:lstStyle>
          <a:p>
            <a:fld id="{5FD889E0-CAB2-4699-909D-B9A88D47ACBE}" type="slidenum">
              <a:rPr lang="en-US" smtClean="0"/>
              <a:t>‹#›</a:t>
            </a:fld>
            <a:endParaRPr lang="en-US"/>
          </a:p>
        </p:txBody>
      </p:sp>
    </p:spTree>
    <p:extLst>
      <p:ext uri="{BB962C8B-B14F-4D97-AF65-F5344CB8AC3E}">
        <p14:creationId xmlns:p14="http://schemas.microsoft.com/office/powerpoint/2010/main" val="79514117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7"/>
          <p:cNvSpPr>
            <a:spLocks noChangeArrowheads="1"/>
          </p:cNvSpPr>
          <p:nvPr/>
        </p:nvSpPr>
        <p:spPr bwMode="auto">
          <a:xfrm>
            <a:off x="1588" y="0"/>
            <a:ext cx="9155112" cy="914400"/>
          </a:xfrm>
          <a:prstGeom prst="rect">
            <a:avLst/>
          </a:prstGeom>
          <a:gradFill rotWithShape="0">
            <a:gsLst>
              <a:gs pos="0">
                <a:srgbClr val="000000"/>
              </a:gs>
              <a:gs pos="100000">
                <a:srgbClr val="016CBA"/>
              </a:gs>
            </a:gsLst>
            <a:lin ang="0" scaled="1"/>
          </a:gra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ja-JP" altLang="en-US" dirty="0">
              <a:latin typeface="ヒラギノ角ゴ Pro W3"/>
              <a:ea typeface="ヒラギノ角ゴ Pro W3"/>
              <a:cs typeface="ヒラギノ角ゴ Pro W3"/>
            </a:endParaRPr>
          </a:p>
        </p:txBody>
      </p:sp>
      <p:sp>
        <p:nvSpPr>
          <p:cNvPr id="1027" name="Rectangle 10"/>
          <p:cNvSpPr>
            <a:spLocks noChangeArrowheads="1"/>
          </p:cNvSpPr>
          <p:nvPr/>
        </p:nvSpPr>
        <p:spPr bwMode="auto">
          <a:xfrm>
            <a:off x="1589" y="6354765"/>
            <a:ext cx="9145587" cy="503237"/>
          </a:xfrm>
          <a:prstGeom prst="rect">
            <a:avLst/>
          </a:prstGeom>
          <a:gradFill rotWithShape="0">
            <a:gsLst>
              <a:gs pos="0">
                <a:srgbClr val="000000"/>
              </a:gs>
              <a:gs pos="100000">
                <a:srgbClr val="016CBA"/>
              </a:gs>
            </a:gsLst>
            <a:lin ang="0" scaled="1"/>
          </a:gra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ja-JP" altLang="en-US" dirty="0"/>
          </a:p>
        </p:txBody>
      </p:sp>
      <p:sp>
        <p:nvSpPr>
          <p:cNvPr id="1028" name="Rectangle 2"/>
          <p:cNvSpPr>
            <a:spLocks noGrp="1" noChangeArrowheads="1"/>
          </p:cNvSpPr>
          <p:nvPr>
            <p:ph type="title"/>
          </p:nvPr>
        </p:nvSpPr>
        <p:spPr bwMode="auto">
          <a:xfrm>
            <a:off x="685800" y="98425"/>
            <a:ext cx="7773988" cy="695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dirty="0" smtClean="0"/>
              <a:t>マスタ タイトルの書式設定</a:t>
            </a:r>
          </a:p>
        </p:txBody>
      </p:sp>
      <p:sp>
        <p:nvSpPr>
          <p:cNvPr id="1029" name="Rectangle 3"/>
          <p:cNvSpPr>
            <a:spLocks noGrp="1" noChangeArrowheads="1"/>
          </p:cNvSpPr>
          <p:nvPr>
            <p:ph type="body" idx="1"/>
          </p:nvPr>
        </p:nvSpPr>
        <p:spPr bwMode="auto">
          <a:xfrm>
            <a:off x="685800" y="1106488"/>
            <a:ext cx="7772400" cy="5059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2" name="Rectangle 4"/>
          <p:cNvSpPr>
            <a:spLocks noGrp="1" noChangeArrowheads="1"/>
          </p:cNvSpPr>
          <p:nvPr>
            <p:ph type="dt" sz="half" idx="2"/>
          </p:nvPr>
        </p:nvSpPr>
        <p:spPr bwMode="auto">
          <a:xfrm>
            <a:off x="1082675" y="6434138"/>
            <a:ext cx="1905000" cy="349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solidFill>
                  <a:schemeClr val="tx2"/>
                </a:solidFill>
              </a:defRPr>
            </a:lvl1pPr>
          </a:lstStyle>
          <a:p>
            <a:r>
              <a:rPr lang="en-US" smtClean="0"/>
              <a:t>2015 年 09 月 25 日</a:t>
            </a:r>
            <a:endParaRPr lang="en-US"/>
          </a:p>
        </p:txBody>
      </p:sp>
      <p:sp>
        <p:nvSpPr>
          <p:cNvPr id="3" name="Rectangle 5"/>
          <p:cNvSpPr>
            <a:spLocks noGrp="1" noChangeArrowheads="1"/>
          </p:cNvSpPr>
          <p:nvPr>
            <p:ph type="ftr" sz="quarter" idx="3"/>
          </p:nvPr>
        </p:nvSpPr>
        <p:spPr bwMode="auto">
          <a:xfrm>
            <a:off x="3124200" y="6434138"/>
            <a:ext cx="2895600" cy="349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a:solidFill>
                  <a:schemeClr val="tx2"/>
                </a:solidFill>
              </a:defRPr>
            </a:lvl1p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4" name="Rectangle 6"/>
          <p:cNvSpPr>
            <a:spLocks noGrp="1" noChangeArrowheads="1"/>
          </p:cNvSpPr>
          <p:nvPr>
            <p:ph type="sldNum" sz="quarter" idx="4"/>
          </p:nvPr>
        </p:nvSpPr>
        <p:spPr bwMode="auto">
          <a:xfrm>
            <a:off x="6156325" y="6434138"/>
            <a:ext cx="1905000" cy="349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a:solidFill>
                  <a:schemeClr val="tx2"/>
                </a:solidFill>
              </a:defRPr>
            </a:lvl1pPr>
          </a:lstStyle>
          <a:p>
            <a:fld id="{5FD889E0-CAB2-4699-909D-B9A88D47ACBE}" type="slidenum">
              <a:rPr lang="en-US" smtClean="0"/>
              <a:t>‹#›</a:t>
            </a:fld>
            <a:endParaRPr lang="en-US"/>
          </a:p>
        </p:txBody>
      </p:sp>
      <p:grpSp>
        <p:nvGrpSpPr>
          <p:cNvPr id="7" name="グループ化 6"/>
          <p:cNvGrpSpPr/>
          <p:nvPr/>
        </p:nvGrpSpPr>
        <p:grpSpPr>
          <a:xfrm>
            <a:off x="8089198" y="6343454"/>
            <a:ext cx="1131208" cy="512434"/>
            <a:chOff x="-56176" y="6348648"/>
            <a:chExt cx="1131208" cy="512434"/>
          </a:xfrm>
        </p:grpSpPr>
        <p:sp>
          <p:nvSpPr>
            <p:cNvPr id="5" name="テキスト ボックス 4"/>
            <p:cNvSpPr txBox="1"/>
            <p:nvPr userDrawn="1"/>
          </p:nvSpPr>
          <p:spPr>
            <a:xfrm>
              <a:off x="-36512" y="6348648"/>
              <a:ext cx="1111544" cy="400110"/>
            </a:xfrm>
            <a:prstGeom prst="rect">
              <a:avLst/>
            </a:prstGeom>
            <a:noFill/>
          </p:spPr>
          <p:txBody>
            <a:bodyPr wrap="none" rtlCol="0">
              <a:spAutoFit/>
            </a:bodyPr>
            <a:lstStyle/>
            <a:p>
              <a:r>
                <a:rPr kumimoji="1" lang="en-US" altLang="ja-JP" sz="2000" b="1" i="1" dirty="0" smtClean="0">
                  <a:solidFill>
                    <a:schemeClr val="tx2"/>
                  </a:solidFill>
                  <a:effectLst>
                    <a:outerShdw blurRad="38100" dist="38100" dir="2700000" algn="tl">
                      <a:srgbClr val="000000">
                        <a:alpha val="43137"/>
                      </a:srgbClr>
                    </a:outerShdw>
                  </a:effectLst>
                </a:rPr>
                <a:t>ITPASS</a:t>
              </a:r>
              <a:endParaRPr kumimoji="1" lang="ja-JP" altLang="en-US" sz="2000" b="1" i="1" dirty="0">
                <a:solidFill>
                  <a:schemeClr val="tx2"/>
                </a:solidFill>
                <a:effectLst>
                  <a:outerShdw blurRad="38100" dist="38100" dir="2700000" algn="tl">
                    <a:srgbClr val="000000">
                      <a:alpha val="43137"/>
                    </a:srgbClr>
                  </a:outerShdw>
                </a:effectLst>
              </a:endParaRPr>
            </a:p>
          </p:txBody>
        </p:sp>
        <p:sp>
          <p:nvSpPr>
            <p:cNvPr id="6" name="テキスト ボックス 5"/>
            <p:cNvSpPr txBox="1"/>
            <p:nvPr userDrawn="1"/>
          </p:nvSpPr>
          <p:spPr>
            <a:xfrm>
              <a:off x="-56176" y="6608705"/>
              <a:ext cx="1079378" cy="252377"/>
            </a:xfrm>
            <a:prstGeom prst="rect">
              <a:avLst/>
            </a:prstGeom>
            <a:noFill/>
          </p:spPr>
          <p:txBody>
            <a:bodyPr wrap="none" rtlCol="0">
              <a:spAutoFit/>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altLang="ja-JP" sz="520" b="0" i="1" dirty="0" smtClean="0">
                  <a:solidFill>
                    <a:schemeClr val="tx2"/>
                  </a:solidFill>
                  <a:effectLst>
                    <a:outerShdw blurRad="38100" dist="38100" dir="2700000" algn="tl">
                      <a:srgbClr val="000000">
                        <a:alpha val="43137"/>
                      </a:srgbClr>
                    </a:outerShdw>
                  </a:effectLst>
                </a:rPr>
                <a:t>Informational Training program </a:t>
              </a:r>
            </a:p>
            <a:p>
              <a:pPr marL="0" marR="0" indent="0" algn="l" defTabSz="914400" rtl="0" eaLnBrk="1" fontAlgn="base" latinLnBrk="0" hangingPunct="1">
                <a:lnSpc>
                  <a:spcPct val="100000"/>
                </a:lnSpc>
                <a:spcBef>
                  <a:spcPct val="0"/>
                </a:spcBef>
                <a:spcAft>
                  <a:spcPct val="0"/>
                </a:spcAft>
                <a:buClrTx/>
                <a:buSzTx/>
                <a:buFontTx/>
                <a:buNone/>
                <a:tabLst/>
                <a:defRPr/>
              </a:pPr>
              <a:r>
                <a:rPr lang="en-US" altLang="ja-JP" sz="520" b="0" i="1" dirty="0" smtClean="0">
                  <a:solidFill>
                    <a:schemeClr val="tx2"/>
                  </a:solidFill>
                  <a:effectLst>
                    <a:outerShdw blurRad="38100" dist="38100" dir="2700000" algn="tl">
                      <a:srgbClr val="000000">
                        <a:alpha val="43137"/>
                      </a:srgbClr>
                    </a:outerShdw>
                  </a:effectLst>
                </a:rPr>
                <a:t>with a spirit of self-help</a:t>
              </a:r>
            </a:p>
          </p:txBody>
        </p:sp>
      </p:grpSp>
    </p:spTree>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 id="2147483775" r:id="rId12"/>
  </p:sldLayoutIdLst>
  <p:timing>
    <p:tnLst>
      <p:par>
        <p:cTn xmlns:p14="http://schemas.microsoft.com/office/powerpoint/2010/main" id="1" dur="indefinite" restart="never" nodeType="tmRoot"/>
      </p:par>
    </p:tnLst>
  </p:timing>
  <p:hf hdr="0"/>
  <p:txStyles>
    <p:titleStyle>
      <a:lvl1pPr algn="l" rtl="0" eaLnBrk="1" fontAlgn="base" hangingPunct="1">
        <a:spcBef>
          <a:spcPct val="0"/>
        </a:spcBef>
        <a:spcAft>
          <a:spcPct val="0"/>
        </a:spcAft>
        <a:defRPr kumimoji="1" sz="3600">
          <a:solidFill>
            <a:schemeClr val="tx2"/>
          </a:solidFill>
          <a:latin typeface="ヒラギノ角ゴ Pro W3"/>
          <a:ea typeface="ヒラギノ角ゴ Pro W3"/>
          <a:cs typeface="ヒラギノ角ゴ Pro W3"/>
        </a:defRPr>
      </a:lvl1pPr>
      <a:lvl2pPr algn="l" rtl="0" eaLnBrk="1" fontAlgn="base" hangingPunct="1">
        <a:spcBef>
          <a:spcPct val="0"/>
        </a:spcBef>
        <a:spcAft>
          <a:spcPct val="0"/>
        </a:spcAft>
        <a:defRPr kumimoji="1" sz="3600">
          <a:solidFill>
            <a:schemeClr val="tx2"/>
          </a:solidFill>
          <a:latin typeface="Arial" charset="0"/>
          <a:ea typeface="ＭＳ Ｐゴシック" pitchFamily="-48" charset="-128"/>
        </a:defRPr>
      </a:lvl2pPr>
      <a:lvl3pPr algn="l" rtl="0" eaLnBrk="1" fontAlgn="base" hangingPunct="1">
        <a:spcBef>
          <a:spcPct val="0"/>
        </a:spcBef>
        <a:spcAft>
          <a:spcPct val="0"/>
        </a:spcAft>
        <a:defRPr kumimoji="1" sz="3600">
          <a:solidFill>
            <a:schemeClr val="tx2"/>
          </a:solidFill>
          <a:latin typeface="Arial" charset="0"/>
          <a:ea typeface="ＭＳ Ｐゴシック" pitchFamily="-48" charset="-128"/>
        </a:defRPr>
      </a:lvl3pPr>
      <a:lvl4pPr algn="l" rtl="0" eaLnBrk="1" fontAlgn="base" hangingPunct="1">
        <a:spcBef>
          <a:spcPct val="0"/>
        </a:spcBef>
        <a:spcAft>
          <a:spcPct val="0"/>
        </a:spcAft>
        <a:defRPr kumimoji="1" sz="3600">
          <a:solidFill>
            <a:schemeClr val="tx2"/>
          </a:solidFill>
          <a:latin typeface="Arial" charset="0"/>
          <a:ea typeface="ＭＳ Ｐゴシック" pitchFamily="-48" charset="-128"/>
        </a:defRPr>
      </a:lvl4pPr>
      <a:lvl5pPr algn="l" rtl="0" eaLnBrk="1" fontAlgn="base" hangingPunct="1">
        <a:spcBef>
          <a:spcPct val="0"/>
        </a:spcBef>
        <a:spcAft>
          <a:spcPct val="0"/>
        </a:spcAft>
        <a:defRPr kumimoji="1" sz="3600">
          <a:solidFill>
            <a:schemeClr val="tx2"/>
          </a:solidFill>
          <a:latin typeface="Arial" charset="0"/>
          <a:ea typeface="ＭＳ Ｐゴシック" pitchFamily="-48" charset="-128"/>
        </a:defRPr>
      </a:lvl5pPr>
      <a:lvl6pPr marL="457200" algn="l" rtl="0" eaLnBrk="1" fontAlgn="base" hangingPunct="1">
        <a:spcBef>
          <a:spcPct val="0"/>
        </a:spcBef>
        <a:spcAft>
          <a:spcPct val="0"/>
        </a:spcAft>
        <a:defRPr kumimoji="1" sz="3600">
          <a:solidFill>
            <a:schemeClr val="tx2"/>
          </a:solidFill>
          <a:latin typeface="Arial" charset="0"/>
          <a:ea typeface="ＭＳ Ｐゴシック" pitchFamily="-48" charset="-128"/>
        </a:defRPr>
      </a:lvl6pPr>
      <a:lvl7pPr marL="914400" algn="l" rtl="0" eaLnBrk="1" fontAlgn="base" hangingPunct="1">
        <a:spcBef>
          <a:spcPct val="0"/>
        </a:spcBef>
        <a:spcAft>
          <a:spcPct val="0"/>
        </a:spcAft>
        <a:defRPr kumimoji="1" sz="3600">
          <a:solidFill>
            <a:schemeClr val="tx2"/>
          </a:solidFill>
          <a:latin typeface="Arial" charset="0"/>
          <a:ea typeface="ＭＳ Ｐゴシック" pitchFamily="-48" charset="-128"/>
        </a:defRPr>
      </a:lvl7pPr>
      <a:lvl8pPr marL="1371600" algn="l" rtl="0" eaLnBrk="1" fontAlgn="base" hangingPunct="1">
        <a:spcBef>
          <a:spcPct val="0"/>
        </a:spcBef>
        <a:spcAft>
          <a:spcPct val="0"/>
        </a:spcAft>
        <a:defRPr kumimoji="1" sz="3600">
          <a:solidFill>
            <a:schemeClr val="tx2"/>
          </a:solidFill>
          <a:latin typeface="Arial" charset="0"/>
          <a:ea typeface="ＭＳ Ｐゴシック" pitchFamily="-48" charset="-128"/>
        </a:defRPr>
      </a:lvl8pPr>
      <a:lvl9pPr marL="1828800" algn="l" rtl="0" eaLnBrk="1" fontAlgn="base" hangingPunct="1">
        <a:spcBef>
          <a:spcPct val="0"/>
        </a:spcBef>
        <a:spcAft>
          <a:spcPct val="0"/>
        </a:spcAft>
        <a:defRPr kumimoji="1" sz="3600">
          <a:solidFill>
            <a:schemeClr val="tx2"/>
          </a:solidFill>
          <a:latin typeface="Arial" charset="0"/>
          <a:ea typeface="ＭＳ Ｐゴシック" pitchFamily="-48" charset="-128"/>
        </a:defRPr>
      </a:lvl9pPr>
    </p:titleStyle>
    <p:bodyStyle>
      <a:lvl1pPr marL="342900" indent="-342900" algn="l" rtl="0" eaLnBrk="1" fontAlgn="base" hangingPunct="1">
        <a:spcBef>
          <a:spcPct val="20000"/>
        </a:spcBef>
        <a:spcAft>
          <a:spcPct val="0"/>
        </a:spcAft>
        <a:buChar char="•"/>
        <a:defRPr kumimoji="1" sz="3200">
          <a:solidFill>
            <a:srgbClr val="000000"/>
          </a:solidFill>
          <a:latin typeface="ヒラギノ角ゴ Pro W3"/>
          <a:ea typeface="ヒラギノ角ゴ Pro W3"/>
          <a:cs typeface="ヒラギノ角ゴ Pro W3"/>
        </a:defRPr>
      </a:lvl1pPr>
      <a:lvl2pPr marL="742950" indent="-285750" algn="l" rtl="0" eaLnBrk="1" fontAlgn="base" hangingPunct="1">
        <a:spcBef>
          <a:spcPct val="20000"/>
        </a:spcBef>
        <a:spcAft>
          <a:spcPct val="0"/>
        </a:spcAft>
        <a:buChar char="–"/>
        <a:defRPr kumimoji="1" sz="2800">
          <a:solidFill>
            <a:srgbClr val="000000"/>
          </a:solidFill>
          <a:latin typeface="ヒラギノ角ゴ Pro W3"/>
          <a:ea typeface="ヒラギノ角ゴ Pro W3"/>
          <a:cs typeface="ヒラギノ角ゴ Pro W3"/>
        </a:defRPr>
      </a:lvl2pPr>
      <a:lvl3pPr marL="1143000" indent="-228600" algn="l" rtl="0" eaLnBrk="1" fontAlgn="base" hangingPunct="1">
        <a:spcBef>
          <a:spcPct val="20000"/>
        </a:spcBef>
        <a:spcAft>
          <a:spcPct val="0"/>
        </a:spcAft>
        <a:buChar char="•"/>
        <a:defRPr kumimoji="1" sz="2400">
          <a:solidFill>
            <a:srgbClr val="000000"/>
          </a:solidFill>
          <a:latin typeface="ヒラギノ角ゴ Pro W3"/>
          <a:ea typeface="ヒラギノ角ゴ Pro W3"/>
          <a:cs typeface="ヒラギノ角ゴ Pro W3"/>
        </a:defRPr>
      </a:lvl3pPr>
      <a:lvl4pPr marL="1600200" indent="-228600" algn="l" rtl="0" eaLnBrk="1" fontAlgn="base" hangingPunct="1">
        <a:spcBef>
          <a:spcPct val="20000"/>
        </a:spcBef>
        <a:spcAft>
          <a:spcPct val="0"/>
        </a:spcAft>
        <a:buChar char="–"/>
        <a:defRPr kumimoji="1" sz="2000">
          <a:solidFill>
            <a:srgbClr val="000000"/>
          </a:solidFill>
          <a:latin typeface="ヒラギノ角ゴ Pro W3"/>
          <a:ea typeface="ヒラギノ角ゴ Pro W3"/>
          <a:cs typeface="ヒラギノ角ゴ Pro W3"/>
        </a:defRPr>
      </a:lvl4pPr>
      <a:lvl5pPr marL="2057400" indent="-228600" algn="l" rtl="0" eaLnBrk="1" fontAlgn="base" hangingPunct="1">
        <a:spcBef>
          <a:spcPct val="20000"/>
        </a:spcBef>
        <a:spcAft>
          <a:spcPct val="0"/>
        </a:spcAft>
        <a:buChar char="»"/>
        <a:defRPr kumimoji="1" sz="2000">
          <a:solidFill>
            <a:srgbClr val="000000"/>
          </a:solidFill>
          <a:latin typeface="ヒラギノ角ゴ Pro W3"/>
          <a:ea typeface="ヒラギノ角ゴ Pro W3"/>
          <a:cs typeface="ヒラギノ角ゴ Pro W3"/>
        </a:defRPr>
      </a:lvl5pPr>
      <a:lvl6pPr marL="2514600" indent="-228600" algn="l" rtl="0" eaLnBrk="1" fontAlgn="base" hangingPunct="1">
        <a:spcBef>
          <a:spcPct val="20000"/>
        </a:spcBef>
        <a:spcAft>
          <a:spcPct val="0"/>
        </a:spcAft>
        <a:buChar char="»"/>
        <a:defRPr kumimoji="1" sz="2000">
          <a:solidFill>
            <a:srgbClr val="000000"/>
          </a:solidFill>
          <a:latin typeface="+mn-lt"/>
          <a:ea typeface="+mn-ea"/>
        </a:defRPr>
      </a:lvl6pPr>
      <a:lvl7pPr marL="2971800" indent="-228600" algn="l" rtl="0" eaLnBrk="1" fontAlgn="base" hangingPunct="1">
        <a:spcBef>
          <a:spcPct val="20000"/>
        </a:spcBef>
        <a:spcAft>
          <a:spcPct val="0"/>
        </a:spcAft>
        <a:buChar char="»"/>
        <a:defRPr kumimoji="1" sz="2000">
          <a:solidFill>
            <a:srgbClr val="000000"/>
          </a:solidFill>
          <a:latin typeface="+mn-lt"/>
          <a:ea typeface="+mn-ea"/>
        </a:defRPr>
      </a:lvl7pPr>
      <a:lvl8pPr marL="3429000" indent="-228600" algn="l" rtl="0" eaLnBrk="1" fontAlgn="base" hangingPunct="1">
        <a:spcBef>
          <a:spcPct val="20000"/>
        </a:spcBef>
        <a:spcAft>
          <a:spcPct val="0"/>
        </a:spcAft>
        <a:buChar char="»"/>
        <a:defRPr kumimoji="1" sz="2000">
          <a:solidFill>
            <a:srgbClr val="000000"/>
          </a:solidFill>
          <a:latin typeface="+mn-lt"/>
          <a:ea typeface="+mn-ea"/>
        </a:defRPr>
      </a:lvl8pPr>
      <a:lvl9pPr marL="3886200" indent="-228600" algn="l" rtl="0" eaLnBrk="1" fontAlgn="base" hangingPunct="1">
        <a:spcBef>
          <a:spcPct val="20000"/>
        </a:spcBef>
        <a:spcAft>
          <a:spcPct val="0"/>
        </a:spcAft>
        <a:buChar char="»"/>
        <a:defRPr kumimoji="1" sz="2000">
          <a:solidFill>
            <a:srgbClr val="000000"/>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7.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jpeg"/><Relationship Id="rId3" Type="http://schemas.openxmlformats.org/officeDocument/2006/relationships/image" Target="../media/image11.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jpe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gi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138012"/>
            <a:ext cx="7772400" cy="2057400"/>
          </a:xfrm>
        </p:spPr>
        <p:txBody>
          <a:bodyPr>
            <a:normAutofit/>
          </a:bodyPr>
          <a:lstStyle/>
          <a:p>
            <a:pPr algn="ctr"/>
            <a:r>
              <a:rPr kumimoji="1" lang="en-US" altLang="ja-JP" sz="7200" b="1" dirty="0" err="1" smtClean="0"/>
              <a:t>Git</a:t>
            </a:r>
            <a:r>
              <a:rPr kumimoji="1" lang="en-US" altLang="ja-JP" sz="7200" b="1" dirty="0" smtClean="0"/>
              <a:t> </a:t>
            </a:r>
            <a:r>
              <a:rPr kumimoji="1" lang="ja-JP" altLang="en-US" sz="7200" b="1" dirty="0" smtClean="0"/>
              <a:t>実践入門</a:t>
            </a:r>
            <a:endParaRPr kumimoji="1" lang="ja-JP" altLang="en-US" sz="7200" b="1" dirty="0"/>
          </a:p>
        </p:txBody>
      </p:sp>
      <p:sp>
        <p:nvSpPr>
          <p:cNvPr id="3" name="サブタイトル 2"/>
          <p:cNvSpPr>
            <a:spLocks noGrp="1"/>
          </p:cNvSpPr>
          <p:nvPr>
            <p:ph type="subTitle" idx="1"/>
          </p:nvPr>
        </p:nvSpPr>
        <p:spPr>
          <a:xfrm>
            <a:off x="685800" y="2944368"/>
            <a:ext cx="7754112" cy="484632"/>
          </a:xfrm>
        </p:spPr>
        <p:txBody>
          <a:bodyPr>
            <a:normAutofit/>
          </a:bodyPr>
          <a:lstStyle/>
          <a:p>
            <a:pPr algn="ctr"/>
            <a:r>
              <a:rPr lang="en-US" altLang="ja-JP" sz="2400" dirty="0" smtClean="0"/>
              <a:t>〜 </a:t>
            </a:r>
            <a:r>
              <a:rPr lang="ja-JP" altLang="en-US" sz="2400" dirty="0" smtClean="0"/>
              <a:t>分散型バージョン管理システムの基礎</a:t>
            </a:r>
            <a:r>
              <a:rPr lang="en-US" altLang="ja-JP" sz="2400" dirty="0" smtClean="0"/>
              <a:t> 〜</a:t>
            </a:r>
            <a:endParaRPr kumimoji="1" lang="ja-JP" altLang="en-US" sz="2400" dirty="0"/>
          </a:p>
        </p:txBody>
      </p:sp>
      <p:sp>
        <p:nvSpPr>
          <p:cNvPr id="4" name="テキスト ボックス 3"/>
          <p:cNvSpPr txBox="1"/>
          <p:nvPr/>
        </p:nvSpPr>
        <p:spPr>
          <a:xfrm>
            <a:off x="1591217" y="4438180"/>
            <a:ext cx="5763207" cy="1200328"/>
          </a:xfrm>
          <a:prstGeom prst="rect">
            <a:avLst/>
          </a:prstGeom>
          <a:noFill/>
        </p:spPr>
        <p:txBody>
          <a:bodyPr wrap="square" rtlCol="0">
            <a:spAutoFit/>
          </a:bodyPr>
          <a:lstStyle/>
          <a:p>
            <a:pPr algn="ctr"/>
            <a:r>
              <a:rPr kumimoji="1" lang="ja-JP" altLang="en-US" sz="2400" dirty="0" smtClean="0">
                <a:latin typeface="ヒラギノ角ゴ Pro W3"/>
                <a:ea typeface="ヒラギノ角ゴ Pro W3"/>
                <a:cs typeface="ヒラギノ角ゴ Pro W3"/>
              </a:rPr>
              <a:t>神戸大学理学研究科惑星学専攻</a:t>
            </a:r>
            <a:r>
              <a:rPr kumimoji="1" lang="en-US" altLang="ja-JP" sz="2400" dirty="0" smtClean="0">
                <a:latin typeface="ヒラギノ角ゴ Pro W3"/>
                <a:ea typeface="ヒラギノ角ゴ Pro W3"/>
                <a:cs typeface="ヒラギノ角ゴ Pro W3"/>
              </a:rPr>
              <a:t> </a:t>
            </a:r>
            <a:r>
              <a:rPr kumimoji="1" lang="ja-JP" altLang="en-US" sz="2400" dirty="0" smtClean="0">
                <a:latin typeface="ヒラギノ角ゴ Pro W3"/>
                <a:ea typeface="ヒラギノ角ゴ Pro W3"/>
                <a:cs typeface="ヒラギノ角ゴ Pro W3"/>
              </a:rPr>
              <a:t>修士</a:t>
            </a:r>
            <a:r>
              <a:rPr kumimoji="1" lang="en-US" altLang="ja-JP" sz="2400" dirty="0">
                <a:latin typeface="ヒラギノ角ゴ Pro W3"/>
                <a:ea typeface="ヒラギノ角ゴ Pro W3"/>
                <a:cs typeface="ヒラギノ角ゴ Pro W3"/>
              </a:rPr>
              <a:t>1</a:t>
            </a:r>
            <a:r>
              <a:rPr kumimoji="1" lang="ja-JP" altLang="en-US" sz="2400" dirty="0" smtClean="0">
                <a:latin typeface="ヒラギノ角ゴ Pro W3"/>
                <a:ea typeface="ヒラギノ角ゴ Pro W3"/>
                <a:cs typeface="ヒラギノ角ゴ Pro W3"/>
              </a:rPr>
              <a:t>回</a:t>
            </a:r>
            <a:endParaRPr kumimoji="1" lang="en-US" altLang="ja-JP" sz="2400" dirty="0" smtClean="0">
              <a:latin typeface="ヒラギノ角ゴ Pro W3"/>
              <a:ea typeface="ヒラギノ角ゴ Pro W3"/>
              <a:cs typeface="ヒラギノ角ゴ Pro W3"/>
            </a:endParaRPr>
          </a:p>
          <a:p>
            <a:pPr algn="ctr"/>
            <a:r>
              <a:rPr kumimoji="1" lang="ja-JP" altLang="en-US" sz="2400" dirty="0" smtClean="0">
                <a:latin typeface="ヒラギノ角ゴ Pro W3"/>
                <a:ea typeface="ヒラギノ角ゴ Pro W3"/>
                <a:cs typeface="ヒラギノ角ゴ Pro W3"/>
              </a:rPr>
              <a:t>流体地球物理学教育分野</a:t>
            </a:r>
            <a:endParaRPr kumimoji="1" lang="en-US" altLang="ja-JP" sz="2400" dirty="0" smtClean="0">
              <a:latin typeface="ヒラギノ角ゴ Pro W3"/>
              <a:ea typeface="ヒラギノ角ゴ Pro W3"/>
              <a:cs typeface="ヒラギノ角ゴ Pro W3"/>
            </a:endParaRPr>
          </a:p>
          <a:p>
            <a:pPr algn="ctr"/>
            <a:r>
              <a:rPr kumimoji="1" lang="en-US" altLang="ja-JP" sz="2400" dirty="0" smtClean="0">
                <a:latin typeface="ヒラギノ角ゴ Pro W3"/>
                <a:ea typeface="ヒラギノ角ゴ Pro W3"/>
                <a:cs typeface="ヒラギノ角ゴ Pro W3"/>
              </a:rPr>
              <a:t>2015/09/25  ITPASS</a:t>
            </a:r>
            <a:r>
              <a:rPr kumimoji="1" lang="ja-JP" altLang="en-US" sz="2400" dirty="0" smtClean="0">
                <a:latin typeface="ヒラギノ角ゴ Pro W3"/>
                <a:ea typeface="ヒラギノ角ゴ Pro W3"/>
                <a:cs typeface="ヒラギノ角ゴ Pro W3"/>
              </a:rPr>
              <a:t>セミナー</a:t>
            </a:r>
            <a:endParaRPr kumimoji="1" lang="en-US" altLang="ja-JP" sz="2400" dirty="0">
              <a:latin typeface="ヒラギノ角ゴ Pro W3"/>
              <a:ea typeface="ヒラギノ角ゴ Pro W3"/>
              <a:cs typeface="ヒラギノ角ゴ Pro W3"/>
            </a:endParaRPr>
          </a:p>
        </p:txBody>
      </p:sp>
      <p:sp>
        <p:nvSpPr>
          <p:cNvPr id="6" name="テキスト ボックス 5"/>
          <p:cNvSpPr txBox="1"/>
          <p:nvPr/>
        </p:nvSpPr>
        <p:spPr>
          <a:xfrm>
            <a:off x="3382347" y="3644074"/>
            <a:ext cx="2171989" cy="646331"/>
          </a:xfrm>
          <a:prstGeom prst="rect">
            <a:avLst/>
          </a:prstGeom>
          <a:noFill/>
        </p:spPr>
        <p:txBody>
          <a:bodyPr wrap="none" rtlCol="0">
            <a:spAutoFit/>
          </a:bodyPr>
          <a:lstStyle/>
          <a:p>
            <a:r>
              <a:rPr kumimoji="1" lang="ja-JP" altLang="en-US" sz="3600" dirty="0">
                <a:latin typeface="ヒラギノ角ゴ Pro W3"/>
                <a:ea typeface="ヒラギノ角ゴ Pro W3"/>
                <a:cs typeface="ヒラギノ角ゴ Pro W3"/>
              </a:rPr>
              <a:t>岡﨑</a:t>
            </a:r>
            <a:r>
              <a:rPr kumimoji="1" lang="en-US" altLang="ja-JP" sz="3600" dirty="0">
                <a:latin typeface="ヒラギノ角ゴ Pro W3"/>
                <a:ea typeface="ヒラギノ角ゴ Pro W3"/>
                <a:cs typeface="ヒラギノ角ゴ Pro W3"/>
              </a:rPr>
              <a:t> </a:t>
            </a:r>
            <a:r>
              <a:rPr kumimoji="1" lang="ja-JP" altLang="en-US" sz="3600" dirty="0" smtClean="0">
                <a:latin typeface="ヒラギノ角ゴ Pro W3"/>
                <a:ea typeface="ヒラギノ角ゴ Pro W3"/>
                <a:cs typeface="ヒラギノ角ゴ Pro W3"/>
              </a:rPr>
              <a:t>正悟</a:t>
            </a:r>
            <a:endParaRPr kumimoji="1" lang="ja-JP" altLang="en-US" sz="3600" dirty="0">
              <a:latin typeface="ヒラギノ角ゴ Pro W3"/>
              <a:ea typeface="ヒラギノ角ゴ Pro W3"/>
              <a:cs typeface="ヒラギノ角ゴ Pro W3"/>
            </a:endParaRPr>
          </a:p>
        </p:txBody>
      </p:sp>
    </p:spTree>
    <p:extLst>
      <p:ext uri="{BB962C8B-B14F-4D97-AF65-F5344CB8AC3E}">
        <p14:creationId xmlns:p14="http://schemas.microsoft.com/office/powerpoint/2010/main" val="357319452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latin typeface="+mj-ea"/>
              </a:rPr>
              <a:t>ってことで</a:t>
            </a:r>
            <a:r>
              <a:rPr kumimoji="1" lang="en-US" altLang="ja-JP" dirty="0" smtClean="0">
                <a:latin typeface="+mj-ea"/>
              </a:rPr>
              <a:t>, </a:t>
            </a:r>
            <a:r>
              <a:rPr kumimoji="1" lang="ja-JP" altLang="en-US" dirty="0" smtClean="0">
                <a:latin typeface="+mj-ea"/>
              </a:rPr>
              <a:t>バージョン管理システム</a:t>
            </a:r>
            <a:endParaRPr kumimoji="1" lang="ja-JP" altLang="en-US" dirty="0">
              <a:latin typeface="+mj-ea"/>
            </a:endParaRPr>
          </a:p>
        </p:txBody>
      </p:sp>
      <p:sp>
        <p:nvSpPr>
          <p:cNvPr id="3" name="コンテンツ プレースホルダー 2"/>
          <p:cNvSpPr>
            <a:spLocks noGrp="1"/>
          </p:cNvSpPr>
          <p:nvPr>
            <p:ph idx="1"/>
          </p:nvPr>
        </p:nvSpPr>
        <p:spPr>
          <a:xfrm>
            <a:off x="284165" y="1070169"/>
            <a:ext cx="8574087" cy="5250963"/>
          </a:xfrm>
        </p:spPr>
        <p:txBody>
          <a:bodyPr anchor="ctr">
            <a:normAutofit/>
          </a:bodyPr>
          <a:lstStyle/>
          <a:p>
            <a:r>
              <a:rPr kumimoji="1" lang="ja-JP" altLang="en-US" sz="3600" dirty="0" smtClean="0"/>
              <a:t>ファイルの作成日時・変更日時・変更点などの履歴を保管</a:t>
            </a:r>
            <a:endParaRPr kumimoji="1" lang="en-US" altLang="ja-JP" sz="3600" dirty="0" smtClean="0"/>
          </a:p>
          <a:p>
            <a:pPr lvl="1"/>
            <a:r>
              <a:rPr kumimoji="1" lang="ja-JP" altLang="en-US" sz="3200" dirty="0" smtClean="0"/>
              <a:t>過去のある時点の内容を参照できる</a:t>
            </a:r>
            <a:endParaRPr kumimoji="1" lang="en-US" altLang="ja-JP" sz="3200" dirty="0" smtClean="0"/>
          </a:p>
          <a:p>
            <a:pPr lvl="1"/>
            <a:r>
              <a:rPr kumimoji="1" lang="ja-JP" altLang="en-US" sz="3200" dirty="0" smtClean="0"/>
              <a:t>別の時点との違い</a:t>
            </a:r>
            <a:r>
              <a:rPr kumimoji="1" lang="en-US" altLang="ja-JP" sz="3200" dirty="0" smtClean="0"/>
              <a:t>(=</a:t>
            </a:r>
            <a:r>
              <a:rPr kumimoji="1" lang="ja-JP" altLang="en-US" sz="3200" dirty="0" smtClean="0"/>
              <a:t>差分</a:t>
            </a:r>
            <a:r>
              <a:rPr kumimoji="1" lang="en-US" altLang="ja-JP" sz="3200" dirty="0" smtClean="0"/>
              <a:t>)</a:t>
            </a:r>
            <a:r>
              <a:rPr kumimoji="1" lang="ja-JP" altLang="en-US" sz="3200" dirty="0" smtClean="0"/>
              <a:t>を調べることができる</a:t>
            </a:r>
            <a:endParaRPr kumimoji="1" lang="en-US" altLang="ja-JP" sz="3200" dirty="0" smtClean="0"/>
          </a:p>
          <a:p>
            <a:r>
              <a:rPr kumimoji="1" lang="ja-JP" altLang="en-US" sz="3600" dirty="0" smtClean="0"/>
              <a:t>他の人が編集しても大丈夫</a:t>
            </a:r>
            <a:endParaRPr kumimoji="1" lang="en-US" altLang="ja-JP" sz="3600" dirty="0" smtClean="0"/>
          </a:p>
          <a:p>
            <a:pPr lvl="1"/>
            <a:r>
              <a:rPr kumimoji="1" lang="ja-JP" altLang="en-US" sz="3200" dirty="0" smtClean="0"/>
              <a:t>元の状態に戻すことができる</a:t>
            </a:r>
            <a:endParaRPr kumimoji="1" lang="ja-JP" altLang="en-US" sz="3200" dirty="0"/>
          </a:p>
        </p:txBody>
      </p:sp>
      <p:sp>
        <p:nvSpPr>
          <p:cNvPr id="4" name="日付プレースホルダー 3"/>
          <p:cNvSpPr>
            <a:spLocks noGrp="1"/>
          </p:cNvSpPr>
          <p:nvPr>
            <p:ph type="dt" sz="half" idx="10"/>
          </p:nvPr>
        </p:nvSpPr>
        <p:spPr/>
        <p:txBody>
          <a:bodyPr/>
          <a:lstStyle/>
          <a:p>
            <a:r>
              <a:rPr lang="en-US" smtClean="0"/>
              <a:t>2015 年 09 月 25 日</a:t>
            </a:r>
            <a:endParaRPr lang="en-US"/>
          </a:p>
        </p:txBody>
      </p:sp>
      <p:sp>
        <p:nvSpPr>
          <p:cNvPr id="5" name="フッター プレースホルダー 4"/>
          <p:cNvSpPr>
            <a:spLocks noGrp="1"/>
          </p:cNvSpPr>
          <p:nvPr>
            <p:ph type="ftr" sz="quarter" idx="11"/>
          </p:nvPr>
        </p:nvSpPr>
        <p:spPr/>
        <p:txBody>
          <a:body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6" name="スライド番号プレースホルダー 5"/>
          <p:cNvSpPr>
            <a:spLocks noGrp="1"/>
          </p:cNvSpPr>
          <p:nvPr>
            <p:ph type="sldNum" sz="quarter" idx="12"/>
          </p:nvPr>
        </p:nvSpPr>
        <p:spPr/>
        <p:txBody>
          <a:bodyPr/>
          <a:lstStyle/>
          <a:p>
            <a:fld id="{5FD889E0-CAB2-4699-909D-B9A88D47ACBE}" type="slidenum">
              <a:rPr lang="en-US" smtClean="0"/>
              <a:t>10</a:t>
            </a:fld>
            <a:endParaRPr lang="en-US"/>
          </a:p>
        </p:txBody>
      </p:sp>
    </p:spTree>
    <p:extLst>
      <p:ext uri="{BB962C8B-B14F-4D97-AF65-F5344CB8AC3E}">
        <p14:creationId xmlns:p14="http://schemas.microsoft.com/office/powerpoint/2010/main" val="7671137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バージョン管理システムの方式</a:t>
            </a:r>
            <a:endParaRPr kumimoji="1" lang="ja-JP" altLang="en-US" dirty="0"/>
          </a:p>
        </p:txBody>
      </p:sp>
      <p:sp>
        <p:nvSpPr>
          <p:cNvPr id="3" name="コンテンツ プレースホルダー 2"/>
          <p:cNvSpPr>
            <a:spLocks noGrp="1"/>
          </p:cNvSpPr>
          <p:nvPr>
            <p:ph idx="1"/>
          </p:nvPr>
        </p:nvSpPr>
        <p:spPr>
          <a:xfrm>
            <a:off x="0" y="970287"/>
            <a:ext cx="9143999" cy="5453386"/>
          </a:xfrm>
        </p:spPr>
        <p:txBody>
          <a:bodyPr anchor="ctr">
            <a:noAutofit/>
          </a:bodyPr>
          <a:lstStyle/>
          <a:p>
            <a:r>
              <a:rPr kumimoji="1" lang="ja-JP" altLang="en-US" dirty="0" smtClean="0">
                <a:latin typeface="+mn-ea"/>
              </a:rPr>
              <a:t>集中型</a:t>
            </a:r>
            <a:endParaRPr kumimoji="1" lang="en-US" altLang="ja-JP" dirty="0" smtClean="0">
              <a:latin typeface="+mn-ea"/>
            </a:endParaRPr>
          </a:p>
          <a:p>
            <a:pPr lvl="1"/>
            <a:r>
              <a:rPr lang="ja-JP" altLang="en-US" dirty="0">
                <a:latin typeface="+mn-ea"/>
              </a:rPr>
              <a:t>編集時に他の人によるファイルの変更を禁止（ロック）</a:t>
            </a:r>
            <a:r>
              <a:rPr lang="ja-JP" altLang="en-US" dirty="0" smtClean="0">
                <a:latin typeface="+mn-ea"/>
              </a:rPr>
              <a:t>し</a:t>
            </a:r>
            <a:r>
              <a:rPr lang="en-US" altLang="ja-JP" dirty="0" smtClean="0">
                <a:latin typeface="+mn-ea"/>
              </a:rPr>
              <a:t>, </a:t>
            </a:r>
            <a:r>
              <a:rPr lang="ja-JP" altLang="en-US" dirty="0" smtClean="0">
                <a:latin typeface="+mn-ea"/>
              </a:rPr>
              <a:t>編集</a:t>
            </a:r>
            <a:r>
              <a:rPr lang="ja-JP" altLang="en-US" dirty="0">
                <a:latin typeface="+mn-ea"/>
              </a:rPr>
              <a:t>終了時にロックを解除する</a:t>
            </a:r>
            <a:r>
              <a:rPr lang="ja-JP" altLang="en-US" dirty="0" smtClean="0">
                <a:latin typeface="+mn-ea"/>
              </a:rPr>
              <a:t>方式</a:t>
            </a:r>
            <a:endParaRPr lang="en-US" altLang="ja-JP" dirty="0" smtClean="0">
              <a:latin typeface="+mn-ea"/>
            </a:endParaRPr>
          </a:p>
          <a:p>
            <a:pPr lvl="1"/>
            <a:r>
              <a:rPr kumimoji="1" lang="ja-JP" altLang="en-US" dirty="0" smtClean="0">
                <a:latin typeface="+mn-ea"/>
              </a:rPr>
              <a:t>例</a:t>
            </a:r>
            <a:r>
              <a:rPr kumimoji="1" lang="en-US" altLang="ja-JP" dirty="0" smtClean="0">
                <a:latin typeface="+mn-ea"/>
              </a:rPr>
              <a:t>: CVS, Subversion</a:t>
            </a:r>
          </a:p>
          <a:p>
            <a:r>
              <a:rPr lang="ja-JP" altLang="en-US" dirty="0" smtClean="0">
                <a:latin typeface="+mn-ea"/>
              </a:rPr>
              <a:t>分散型</a:t>
            </a:r>
            <a:endParaRPr lang="en-US" altLang="ja-JP" dirty="0" smtClean="0">
              <a:latin typeface="+mn-ea"/>
            </a:endParaRPr>
          </a:p>
          <a:p>
            <a:pPr lvl="1"/>
            <a:r>
              <a:rPr lang="ja-JP" altLang="en-US" dirty="0">
                <a:latin typeface="+mn-ea"/>
              </a:rPr>
              <a:t>各利用者の元にファイルを複製</a:t>
            </a:r>
            <a:r>
              <a:rPr lang="ja-JP" altLang="en-US" dirty="0" smtClean="0">
                <a:latin typeface="+mn-ea"/>
              </a:rPr>
              <a:t>して</a:t>
            </a:r>
            <a:r>
              <a:rPr lang="en-US" altLang="ja-JP" dirty="0" smtClean="0">
                <a:latin typeface="+mn-ea"/>
              </a:rPr>
              <a:t>, </a:t>
            </a:r>
            <a:r>
              <a:rPr lang="ja-JP" altLang="en-US" dirty="0" smtClean="0">
                <a:latin typeface="+mn-ea"/>
              </a:rPr>
              <a:t>それぞれ</a:t>
            </a:r>
            <a:r>
              <a:rPr lang="ja-JP" altLang="en-US" dirty="0">
                <a:latin typeface="+mn-ea"/>
              </a:rPr>
              <a:t>複製を編集</a:t>
            </a:r>
            <a:r>
              <a:rPr lang="ja-JP" altLang="en-US" dirty="0" smtClean="0">
                <a:latin typeface="+mn-ea"/>
              </a:rPr>
              <a:t>し</a:t>
            </a:r>
            <a:r>
              <a:rPr lang="en-US" altLang="ja-JP" dirty="0" smtClean="0">
                <a:latin typeface="+mn-ea"/>
              </a:rPr>
              <a:t>, </a:t>
            </a:r>
            <a:r>
              <a:rPr lang="ja-JP" altLang="en-US" dirty="0" smtClean="0">
                <a:latin typeface="+mn-ea"/>
              </a:rPr>
              <a:t>システム</a:t>
            </a:r>
            <a:r>
              <a:rPr lang="ja-JP" altLang="en-US" dirty="0">
                <a:latin typeface="+mn-ea"/>
              </a:rPr>
              <a:t>に変更内容を送信して反映（マージ）させる</a:t>
            </a:r>
            <a:r>
              <a:rPr lang="ja-JP" altLang="en-US" dirty="0" smtClean="0">
                <a:latin typeface="+mn-ea"/>
              </a:rPr>
              <a:t>方式</a:t>
            </a:r>
            <a:endParaRPr lang="en-US" altLang="ja-JP" dirty="0" smtClean="0">
              <a:latin typeface="+mn-ea"/>
            </a:endParaRPr>
          </a:p>
          <a:p>
            <a:pPr lvl="1"/>
            <a:r>
              <a:rPr kumimoji="1" lang="ja-JP" altLang="en-US" dirty="0" smtClean="0">
                <a:latin typeface="+mn-ea"/>
              </a:rPr>
              <a:t>例</a:t>
            </a:r>
            <a:r>
              <a:rPr kumimoji="1" lang="en-US" altLang="ja-JP" dirty="0" smtClean="0">
                <a:latin typeface="+mn-ea"/>
              </a:rPr>
              <a:t>: </a:t>
            </a:r>
            <a:r>
              <a:rPr kumimoji="1" lang="en-US" altLang="ja-JP" dirty="0" err="1" smtClean="0">
                <a:solidFill>
                  <a:srgbClr val="FF0000"/>
                </a:solidFill>
                <a:latin typeface="+mn-ea"/>
              </a:rPr>
              <a:t>Git</a:t>
            </a:r>
            <a:endParaRPr kumimoji="1" lang="ja-JP" altLang="en-US" dirty="0">
              <a:solidFill>
                <a:srgbClr val="FF0000"/>
              </a:solidFill>
              <a:latin typeface="+mn-ea"/>
            </a:endParaRPr>
          </a:p>
        </p:txBody>
      </p:sp>
      <p:sp>
        <p:nvSpPr>
          <p:cNvPr id="4" name="日付プレースホルダー 3"/>
          <p:cNvSpPr>
            <a:spLocks noGrp="1"/>
          </p:cNvSpPr>
          <p:nvPr>
            <p:ph type="dt" sz="half" idx="10"/>
          </p:nvPr>
        </p:nvSpPr>
        <p:spPr/>
        <p:txBody>
          <a:bodyPr/>
          <a:lstStyle/>
          <a:p>
            <a:r>
              <a:rPr lang="en-US" smtClean="0"/>
              <a:t>2015 年 09 月 25 日</a:t>
            </a:r>
            <a:endParaRPr lang="en-US"/>
          </a:p>
        </p:txBody>
      </p:sp>
      <p:sp>
        <p:nvSpPr>
          <p:cNvPr id="5" name="フッター プレースホルダー 4"/>
          <p:cNvSpPr>
            <a:spLocks noGrp="1"/>
          </p:cNvSpPr>
          <p:nvPr>
            <p:ph type="ftr" sz="quarter" idx="11"/>
          </p:nvPr>
        </p:nvSpPr>
        <p:spPr/>
        <p:txBody>
          <a:body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6" name="スライド番号プレースホルダー 5"/>
          <p:cNvSpPr>
            <a:spLocks noGrp="1"/>
          </p:cNvSpPr>
          <p:nvPr>
            <p:ph type="sldNum" sz="quarter" idx="12"/>
          </p:nvPr>
        </p:nvSpPr>
        <p:spPr/>
        <p:txBody>
          <a:bodyPr/>
          <a:lstStyle/>
          <a:p>
            <a:fld id="{5FD889E0-CAB2-4699-909D-B9A88D47ACBE}" type="slidenum">
              <a:rPr lang="en-US" smtClean="0"/>
              <a:t>11</a:t>
            </a:fld>
            <a:endParaRPr lang="en-US"/>
          </a:p>
        </p:txBody>
      </p:sp>
    </p:spTree>
    <p:extLst>
      <p:ext uri="{BB962C8B-B14F-4D97-AF65-F5344CB8AC3E}">
        <p14:creationId xmlns:p14="http://schemas.microsoft.com/office/powerpoint/2010/main" val="355726234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18993" y="618750"/>
            <a:ext cx="8820363" cy="6247864"/>
          </a:xfrm>
          <a:prstGeom prst="rect">
            <a:avLst/>
          </a:prstGeom>
          <a:noFill/>
        </p:spPr>
        <p:txBody>
          <a:bodyPr wrap="none" rtlCol="0">
            <a:spAutoFit/>
          </a:bodyPr>
          <a:lstStyle/>
          <a:p>
            <a:pPr algn="ctr"/>
            <a:r>
              <a:rPr kumimoji="1" lang="en-US" altLang="ja-JP" sz="20000" dirty="0" smtClean="0">
                <a:latin typeface="ヒラギノ角ゴ Pro W3"/>
                <a:ea typeface="ヒラギノ角ゴ Pro W3"/>
                <a:cs typeface="ヒラギノ角ゴ Pro W3"/>
              </a:rPr>
              <a:t>What’s</a:t>
            </a:r>
          </a:p>
          <a:p>
            <a:pPr algn="ctr"/>
            <a:r>
              <a:rPr kumimoji="1" lang="en-US" altLang="ja-JP" sz="20000" dirty="0" err="1" smtClean="0">
                <a:latin typeface="ヒラギノ角ゴ Pro W3"/>
                <a:ea typeface="ヒラギノ角ゴ Pro W3"/>
                <a:cs typeface="ヒラギノ角ゴ Pro W3"/>
              </a:rPr>
              <a:t>Git</a:t>
            </a:r>
            <a:r>
              <a:rPr kumimoji="1" lang="ja-JP" altLang="en-US" sz="20000" dirty="0" smtClean="0">
                <a:latin typeface="ヒラギノ角ゴ Pro W3"/>
                <a:ea typeface="ヒラギノ角ゴ Pro W3"/>
                <a:cs typeface="ヒラギノ角ゴ Pro W3"/>
              </a:rPr>
              <a:t>？</a:t>
            </a:r>
            <a:endParaRPr kumimoji="1" lang="ja-JP" altLang="en-US" sz="20000" dirty="0">
              <a:latin typeface="ヒラギノ角ゴ Pro W3"/>
              <a:ea typeface="ヒラギノ角ゴ Pro W3"/>
              <a:cs typeface="ヒラギノ角ゴ Pro W3"/>
            </a:endParaRPr>
          </a:p>
        </p:txBody>
      </p:sp>
      <p:sp>
        <p:nvSpPr>
          <p:cNvPr id="3" name="日付プレースホルダー 2"/>
          <p:cNvSpPr>
            <a:spLocks noGrp="1"/>
          </p:cNvSpPr>
          <p:nvPr>
            <p:ph type="dt" sz="half" idx="10"/>
          </p:nvPr>
        </p:nvSpPr>
        <p:spPr/>
        <p:txBody>
          <a:bodyPr/>
          <a:lstStyle/>
          <a:p>
            <a:r>
              <a:rPr lang="en-US" smtClean="0"/>
              <a:t>2015 年 09 月 25 日</a:t>
            </a:r>
            <a:endParaRPr lang="en-US"/>
          </a:p>
        </p:txBody>
      </p:sp>
      <p:sp>
        <p:nvSpPr>
          <p:cNvPr id="4" name="フッター プレースホルダー 3"/>
          <p:cNvSpPr>
            <a:spLocks noGrp="1"/>
          </p:cNvSpPr>
          <p:nvPr>
            <p:ph type="ftr" sz="quarter" idx="11"/>
          </p:nvPr>
        </p:nvSpPr>
        <p:spPr/>
        <p:txBody>
          <a:body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5" name="スライド番号プレースホルダー 4"/>
          <p:cNvSpPr>
            <a:spLocks noGrp="1"/>
          </p:cNvSpPr>
          <p:nvPr>
            <p:ph type="sldNum" sz="quarter" idx="12"/>
          </p:nvPr>
        </p:nvSpPr>
        <p:spPr/>
        <p:txBody>
          <a:bodyPr/>
          <a:lstStyle/>
          <a:p>
            <a:fld id="{5FD889E0-CAB2-4699-909D-B9A88D47ACBE}" type="slidenum">
              <a:rPr lang="en-US" smtClean="0"/>
              <a:t>12</a:t>
            </a:fld>
            <a:endParaRPr lang="en-US"/>
          </a:p>
        </p:txBody>
      </p:sp>
    </p:spTree>
    <p:extLst>
      <p:ext uri="{BB962C8B-B14F-4D97-AF65-F5344CB8AC3E}">
        <p14:creationId xmlns:p14="http://schemas.microsoft.com/office/powerpoint/2010/main" val="250209791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Git</a:t>
            </a:r>
            <a:r>
              <a:rPr kumimoji="1" lang="en-US" altLang="ja-JP" dirty="0" smtClean="0"/>
              <a:t> </a:t>
            </a:r>
            <a:r>
              <a:rPr kumimoji="1" lang="ja-JP" altLang="en-US" dirty="0" smtClean="0"/>
              <a:t>って</a:t>
            </a:r>
            <a:r>
              <a:rPr kumimoji="1" lang="en-US" altLang="ja-JP" dirty="0" smtClean="0"/>
              <a:t>…?</a:t>
            </a:r>
            <a:endParaRPr kumimoji="1" lang="ja-JP" altLang="en-US" dirty="0"/>
          </a:p>
        </p:txBody>
      </p:sp>
      <p:sp>
        <p:nvSpPr>
          <p:cNvPr id="3" name="コンテンツ プレースホルダー 2"/>
          <p:cNvSpPr>
            <a:spLocks noGrp="1"/>
          </p:cNvSpPr>
          <p:nvPr>
            <p:ph idx="1"/>
          </p:nvPr>
        </p:nvSpPr>
        <p:spPr>
          <a:xfrm>
            <a:off x="284165" y="1122349"/>
            <a:ext cx="8574087" cy="4770714"/>
          </a:xfrm>
        </p:spPr>
        <p:txBody>
          <a:bodyPr>
            <a:noAutofit/>
          </a:bodyPr>
          <a:lstStyle/>
          <a:p>
            <a:r>
              <a:rPr lang="ja-JP" altLang="en-US" dirty="0">
                <a:latin typeface="+mn-ea"/>
              </a:rPr>
              <a:t>オープンソースの</a:t>
            </a:r>
            <a:r>
              <a:rPr lang="ja-JP" altLang="en-US" dirty="0" smtClean="0">
                <a:latin typeface="+mn-ea"/>
              </a:rPr>
              <a:t>分散型バージョン</a:t>
            </a:r>
            <a:r>
              <a:rPr lang="ja-JP" altLang="en-US" dirty="0">
                <a:latin typeface="+mn-ea"/>
              </a:rPr>
              <a:t>管理システムの</a:t>
            </a:r>
            <a:r>
              <a:rPr lang="ja-JP" altLang="en-US" dirty="0" smtClean="0">
                <a:latin typeface="+mn-ea"/>
              </a:rPr>
              <a:t>一つ</a:t>
            </a:r>
            <a:endParaRPr lang="en-US" altLang="ja-JP" dirty="0" smtClean="0">
              <a:latin typeface="+mn-ea"/>
            </a:endParaRPr>
          </a:p>
          <a:p>
            <a:pPr lvl="1"/>
            <a:r>
              <a:rPr lang="en-US" altLang="ja-JP" dirty="0" smtClean="0">
                <a:latin typeface="+mn-ea"/>
              </a:rPr>
              <a:t>Linux </a:t>
            </a:r>
            <a:r>
              <a:rPr lang="ja-JP" altLang="en-US" dirty="0" smtClean="0">
                <a:latin typeface="+mn-ea"/>
              </a:rPr>
              <a:t>カーネル</a:t>
            </a:r>
            <a:r>
              <a:rPr lang="ja-JP" altLang="en-US" dirty="0">
                <a:latin typeface="+mn-ea"/>
              </a:rPr>
              <a:t>のソースコード管理に用いるためにリーナス・トーバルズによって</a:t>
            </a:r>
            <a:r>
              <a:rPr lang="ja-JP" altLang="en-US" dirty="0" smtClean="0">
                <a:latin typeface="+mn-ea"/>
              </a:rPr>
              <a:t>開発</a:t>
            </a:r>
            <a:endParaRPr lang="en-US" altLang="ja-JP" dirty="0" smtClean="0">
              <a:latin typeface="+mn-ea"/>
            </a:endParaRPr>
          </a:p>
          <a:p>
            <a:r>
              <a:rPr lang="ja-JP" altLang="en-US" dirty="0">
                <a:latin typeface="+mn-ea"/>
              </a:rPr>
              <a:t>プロジェクトの時系列を分岐（</a:t>
            </a:r>
            <a:r>
              <a:rPr lang="ja-JP" altLang="en-US" dirty="0">
                <a:solidFill>
                  <a:srgbClr val="FF0000"/>
                </a:solidFill>
                <a:latin typeface="+mn-ea"/>
              </a:rPr>
              <a:t>ブランチ</a:t>
            </a:r>
            <a:r>
              <a:rPr lang="ja-JP" altLang="en-US" dirty="0" smtClean="0">
                <a:latin typeface="+mn-ea"/>
              </a:rPr>
              <a:t>）・融合</a:t>
            </a:r>
            <a:r>
              <a:rPr lang="ja-JP" altLang="en-US" dirty="0">
                <a:latin typeface="+mn-ea"/>
              </a:rPr>
              <a:t>（</a:t>
            </a:r>
            <a:r>
              <a:rPr lang="ja-JP" altLang="en-US" dirty="0">
                <a:solidFill>
                  <a:srgbClr val="FF0000"/>
                </a:solidFill>
                <a:latin typeface="+mn-ea"/>
              </a:rPr>
              <a:t>マージ</a:t>
            </a:r>
            <a:r>
              <a:rPr lang="ja-JP" altLang="en-US" dirty="0" smtClean="0">
                <a:latin typeface="+mn-ea"/>
              </a:rPr>
              <a:t>）できる</a:t>
            </a:r>
            <a:endParaRPr lang="en-US" altLang="ja-JP" dirty="0" smtClean="0">
              <a:latin typeface="+mn-ea"/>
            </a:endParaRPr>
          </a:p>
          <a:p>
            <a:r>
              <a:rPr lang="ja-JP" altLang="en-US" dirty="0" smtClean="0">
                <a:solidFill>
                  <a:srgbClr val="FF0000"/>
                </a:solidFill>
                <a:latin typeface="+mn-ea"/>
              </a:rPr>
              <a:t>リポジトリ</a:t>
            </a:r>
            <a:r>
              <a:rPr lang="ja-JP" altLang="en-US" dirty="0">
                <a:latin typeface="+mn-ea"/>
              </a:rPr>
              <a:t>を利用者の手元のコンピュータに丸ごとコピー</a:t>
            </a:r>
            <a:r>
              <a:rPr lang="ja-JP" altLang="en-US" dirty="0" smtClean="0">
                <a:latin typeface="+mn-ea"/>
              </a:rPr>
              <a:t>し</a:t>
            </a:r>
            <a:r>
              <a:rPr lang="en-US" altLang="ja-JP" dirty="0" smtClean="0">
                <a:latin typeface="+mn-ea"/>
              </a:rPr>
              <a:t>, </a:t>
            </a:r>
            <a:r>
              <a:rPr lang="ja-JP" altLang="en-US" dirty="0" smtClean="0">
                <a:latin typeface="+mn-ea"/>
              </a:rPr>
              <a:t>必要</a:t>
            </a:r>
            <a:r>
              <a:rPr lang="ja-JP" altLang="en-US" dirty="0">
                <a:latin typeface="+mn-ea"/>
              </a:rPr>
              <a:t>に応じて中央の管理サーバと同期する</a:t>
            </a:r>
            <a:r>
              <a:rPr lang="ja-JP" altLang="en-US" dirty="0" smtClean="0">
                <a:latin typeface="+mn-ea"/>
              </a:rPr>
              <a:t>方式</a:t>
            </a:r>
            <a:endParaRPr lang="en-US" altLang="ja-JP" dirty="0" smtClean="0">
              <a:latin typeface="+mn-ea"/>
            </a:endParaRPr>
          </a:p>
          <a:p>
            <a:pPr lvl="1"/>
            <a:r>
              <a:rPr lang="ja-JP" altLang="en-US" dirty="0" smtClean="0">
                <a:latin typeface="+mn-ea"/>
              </a:rPr>
              <a:t>常に</a:t>
            </a:r>
            <a:r>
              <a:rPr lang="ja-JP" altLang="en-US" dirty="0">
                <a:latin typeface="+mn-ea"/>
              </a:rPr>
              <a:t>サーバと通信可能でなくても編集が</a:t>
            </a:r>
            <a:r>
              <a:rPr lang="ja-JP" altLang="en-US" dirty="0" smtClean="0">
                <a:latin typeface="+mn-ea"/>
              </a:rPr>
              <a:t>可能</a:t>
            </a:r>
            <a:endParaRPr lang="en-US" altLang="ja-JP" dirty="0" smtClean="0">
              <a:latin typeface="+mn-ea"/>
            </a:endParaRPr>
          </a:p>
          <a:p>
            <a:endParaRPr kumimoji="1" lang="ja-JP" altLang="en-US" dirty="0">
              <a:latin typeface="+mn-ea"/>
            </a:endParaRPr>
          </a:p>
        </p:txBody>
      </p:sp>
      <p:sp>
        <p:nvSpPr>
          <p:cNvPr id="4" name="日付プレースホルダー 3"/>
          <p:cNvSpPr>
            <a:spLocks noGrp="1"/>
          </p:cNvSpPr>
          <p:nvPr>
            <p:ph type="dt" sz="half" idx="10"/>
          </p:nvPr>
        </p:nvSpPr>
        <p:spPr/>
        <p:txBody>
          <a:bodyPr/>
          <a:lstStyle/>
          <a:p>
            <a:r>
              <a:rPr lang="en-US" smtClean="0"/>
              <a:t>2015 年 09 月 25 日</a:t>
            </a:r>
            <a:endParaRPr lang="en-US"/>
          </a:p>
        </p:txBody>
      </p:sp>
      <p:sp>
        <p:nvSpPr>
          <p:cNvPr id="5" name="フッター プレースホルダー 4"/>
          <p:cNvSpPr>
            <a:spLocks noGrp="1"/>
          </p:cNvSpPr>
          <p:nvPr>
            <p:ph type="ftr" sz="quarter" idx="11"/>
          </p:nvPr>
        </p:nvSpPr>
        <p:spPr/>
        <p:txBody>
          <a:body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6" name="スライド番号プレースホルダー 5"/>
          <p:cNvSpPr>
            <a:spLocks noGrp="1"/>
          </p:cNvSpPr>
          <p:nvPr>
            <p:ph type="sldNum" sz="quarter" idx="12"/>
          </p:nvPr>
        </p:nvSpPr>
        <p:spPr/>
        <p:txBody>
          <a:bodyPr/>
          <a:lstStyle/>
          <a:p>
            <a:fld id="{5FD889E0-CAB2-4699-909D-B9A88D47ACBE}" type="slidenum">
              <a:rPr lang="en-US" smtClean="0"/>
              <a:t>13</a:t>
            </a:fld>
            <a:endParaRPr lang="en-US"/>
          </a:p>
        </p:txBody>
      </p:sp>
    </p:spTree>
    <p:extLst>
      <p:ext uri="{BB962C8B-B14F-4D97-AF65-F5344CB8AC3E}">
        <p14:creationId xmlns:p14="http://schemas.microsoft.com/office/powerpoint/2010/main" val="156063457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955574" y="420904"/>
            <a:ext cx="7153240" cy="6247864"/>
          </a:xfrm>
          <a:prstGeom prst="rect">
            <a:avLst/>
          </a:prstGeom>
          <a:noFill/>
        </p:spPr>
        <p:txBody>
          <a:bodyPr wrap="none" rtlCol="0" anchor="ctr">
            <a:spAutoFit/>
          </a:bodyPr>
          <a:lstStyle/>
          <a:p>
            <a:pPr algn="ctr"/>
            <a:r>
              <a:rPr kumimoji="1" lang="en-US" altLang="ja-JP" sz="20000" dirty="0" err="1" smtClean="0">
                <a:latin typeface="ヒラギノ角ゴ Pro W3"/>
                <a:ea typeface="ヒラギノ角ゴ Pro W3"/>
                <a:cs typeface="ヒラギノ角ゴ Pro W3"/>
              </a:rPr>
              <a:t>Git</a:t>
            </a:r>
            <a:r>
              <a:rPr kumimoji="1" lang="en-US" altLang="ja-JP" sz="20000" dirty="0" smtClean="0">
                <a:latin typeface="ヒラギノ角ゴ Pro W3"/>
                <a:ea typeface="ヒラギノ角ゴ Pro W3"/>
                <a:cs typeface="ヒラギノ角ゴ Pro W3"/>
              </a:rPr>
              <a:t> </a:t>
            </a:r>
            <a:r>
              <a:rPr kumimoji="1" lang="ja-JP" altLang="en-US" sz="20000" dirty="0" smtClean="0">
                <a:latin typeface="ヒラギノ角ゴ Pro W3"/>
                <a:ea typeface="ヒラギノ角ゴ Pro W3"/>
                <a:cs typeface="ヒラギノ角ゴ Pro W3"/>
              </a:rPr>
              <a:t>の</a:t>
            </a:r>
            <a:endParaRPr kumimoji="1" lang="en-US" altLang="ja-JP" sz="20000" dirty="0" smtClean="0">
              <a:latin typeface="ヒラギノ角ゴ Pro W3"/>
              <a:ea typeface="ヒラギノ角ゴ Pro W3"/>
              <a:cs typeface="ヒラギノ角ゴ Pro W3"/>
            </a:endParaRPr>
          </a:p>
          <a:p>
            <a:pPr algn="ctr"/>
            <a:r>
              <a:rPr kumimoji="1" lang="ja-JP" altLang="en-US" sz="20000" dirty="0" smtClean="0">
                <a:latin typeface="ヒラギノ角ゴ Pro W3"/>
                <a:ea typeface="ヒラギノ角ゴ Pro W3"/>
                <a:cs typeface="ヒラギノ角ゴ Pro W3"/>
              </a:rPr>
              <a:t>基本</a:t>
            </a:r>
            <a:endParaRPr kumimoji="1" lang="ja-JP" altLang="en-US" sz="20000" dirty="0">
              <a:latin typeface="ヒラギノ角ゴ Pro W3"/>
              <a:ea typeface="ヒラギノ角ゴ Pro W3"/>
              <a:cs typeface="ヒラギノ角ゴ Pro W3"/>
            </a:endParaRPr>
          </a:p>
        </p:txBody>
      </p:sp>
      <p:sp>
        <p:nvSpPr>
          <p:cNvPr id="3" name="日付プレースホルダー 2"/>
          <p:cNvSpPr>
            <a:spLocks noGrp="1"/>
          </p:cNvSpPr>
          <p:nvPr>
            <p:ph type="dt" sz="half" idx="10"/>
          </p:nvPr>
        </p:nvSpPr>
        <p:spPr/>
        <p:txBody>
          <a:bodyPr/>
          <a:lstStyle/>
          <a:p>
            <a:r>
              <a:rPr lang="en-US" smtClean="0"/>
              <a:t>2015 年 09 月 25 日</a:t>
            </a:r>
            <a:endParaRPr lang="en-US"/>
          </a:p>
        </p:txBody>
      </p:sp>
      <p:sp>
        <p:nvSpPr>
          <p:cNvPr id="4" name="フッター プレースホルダー 3"/>
          <p:cNvSpPr>
            <a:spLocks noGrp="1"/>
          </p:cNvSpPr>
          <p:nvPr>
            <p:ph type="ftr" sz="quarter" idx="11"/>
          </p:nvPr>
        </p:nvSpPr>
        <p:spPr/>
        <p:txBody>
          <a:body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5" name="スライド番号プレースホルダー 4"/>
          <p:cNvSpPr>
            <a:spLocks noGrp="1"/>
          </p:cNvSpPr>
          <p:nvPr>
            <p:ph type="sldNum" sz="quarter" idx="12"/>
          </p:nvPr>
        </p:nvSpPr>
        <p:spPr/>
        <p:txBody>
          <a:bodyPr/>
          <a:lstStyle/>
          <a:p>
            <a:fld id="{5FD889E0-CAB2-4699-909D-B9A88D47ACBE}" type="slidenum">
              <a:rPr lang="en-US" smtClean="0"/>
              <a:t>14</a:t>
            </a:fld>
            <a:endParaRPr lang="en-US"/>
          </a:p>
        </p:txBody>
      </p:sp>
    </p:spTree>
    <p:extLst>
      <p:ext uri="{BB962C8B-B14F-4D97-AF65-F5344CB8AC3E}">
        <p14:creationId xmlns:p14="http://schemas.microsoft.com/office/powerpoint/2010/main" val="221323193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Git</a:t>
            </a:r>
            <a:r>
              <a:rPr kumimoji="1" lang="en-US" altLang="ja-JP" dirty="0" smtClean="0"/>
              <a:t> </a:t>
            </a:r>
            <a:r>
              <a:rPr kumimoji="1" lang="ja-JP" altLang="en-US" dirty="0" smtClean="0"/>
              <a:t>の基本</a:t>
            </a:r>
            <a:r>
              <a:rPr kumimoji="1" lang="en-US" altLang="ja-JP" dirty="0" smtClean="0"/>
              <a:t>(1): </a:t>
            </a:r>
            <a:r>
              <a:rPr kumimoji="1" lang="ja-JP" altLang="en-US" dirty="0" smtClean="0"/>
              <a:t>リポジトリ</a:t>
            </a:r>
            <a:endParaRPr kumimoji="1" lang="ja-JP" altLang="en-US" dirty="0"/>
          </a:p>
        </p:txBody>
      </p:sp>
      <p:sp>
        <p:nvSpPr>
          <p:cNvPr id="3" name="コンテンツ プレースホルダー 2"/>
          <p:cNvSpPr>
            <a:spLocks noGrp="1"/>
          </p:cNvSpPr>
          <p:nvPr>
            <p:ph idx="1"/>
          </p:nvPr>
        </p:nvSpPr>
        <p:spPr>
          <a:xfrm>
            <a:off x="284165" y="1668084"/>
            <a:ext cx="8574087" cy="1766144"/>
          </a:xfrm>
        </p:spPr>
        <p:txBody>
          <a:bodyPr>
            <a:normAutofit/>
          </a:bodyPr>
          <a:lstStyle/>
          <a:p>
            <a:r>
              <a:rPr kumimoji="1" lang="ja-JP" altLang="en-US" sz="3200" dirty="0" smtClean="0"/>
              <a:t>リポジトリ</a:t>
            </a:r>
            <a:endParaRPr kumimoji="1" lang="en-US" altLang="ja-JP" sz="3200" dirty="0" smtClean="0"/>
          </a:p>
          <a:p>
            <a:pPr lvl="1"/>
            <a:r>
              <a:rPr lang="ja-JP" altLang="en-US" sz="2800" dirty="0" smtClean="0"/>
              <a:t>ファイルの状態を記録する</a:t>
            </a:r>
            <a:endParaRPr lang="en-US" altLang="ja-JP" sz="2800" dirty="0" smtClean="0"/>
          </a:p>
          <a:p>
            <a:pPr lvl="1"/>
            <a:r>
              <a:rPr lang="ja-JP" altLang="en-US" sz="2800" dirty="0" smtClean="0"/>
              <a:t>もちろん</a:t>
            </a:r>
            <a:r>
              <a:rPr lang="en-US" altLang="ja-JP" sz="2800" dirty="0" smtClean="0"/>
              <a:t>, </a:t>
            </a:r>
            <a:r>
              <a:rPr lang="ja-JP" altLang="en-US" sz="2800" dirty="0" smtClean="0"/>
              <a:t>変更履歴も</a:t>
            </a:r>
            <a:endParaRPr lang="en-US" altLang="ja-JP" sz="2800" dirty="0" smtClean="0"/>
          </a:p>
        </p:txBody>
      </p:sp>
      <p:pic>
        <p:nvPicPr>
          <p:cNvPr id="4" name="図 3"/>
          <p:cNvPicPr>
            <a:picLocks noChangeAspect="1"/>
          </p:cNvPicPr>
          <p:nvPr/>
        </p:nvPicPr>
        <p:blipFill>
          <a:blip r:embed="rId2"/>
          <a:stretch>
            <a:fillRect/>
          </a:stretch>
        </p:blipFill>
        <p:spPr>
          <a:xfrm>
            <a:off x="1527885" y="3587009"/>
            <a:ext cx="6210220" cy="1633373"/>
          </a:xfrm>
          <a:prstGeom prst="rect">
            <a:avLst/>
          </a:prstGeom>
        </p:spPr>
      </p:pic>
      <p:sp>
        <p:nvSpPr>
          <p:cNvPr id="5" name="テキスト ボックス 4"/>
          <p:cNvSpPr txBox="1"/>
          <p:nvPr/>
        </p:nvSpPr>
        <p:spPr>
          <a:xfrm>
            <a:off x="3868545" y="5437811"/>
            <a:ext cx="5214288" cy="369332"/>
          </a:xfrm>
          <a:prstGeom prst="rect">
            <a:avLst/>
          </a:prstGeom>
          <a:noFill/>
        </p:spPr>
        <p:txBody>
          <a:bodyPr wrap="none" rtlCol="0">
            <a:spAutoFit/>
          </a:bodyPr>
          <a:lstStyle/>
          <a:p>
            <a:r>
              <a:rPr kumimoji="1" lang="en-US" altLang="ja-JP" dirty="0"/>
              <a:t>http://</a:t>
            </a:r>
            <a:r>
              <a:rPr kumimoji="1" lang="en-US" altLang="ja-JP" dirty="0" err="1"/>
              <a:t>www.backlog.jp</a:t>
            </a:r>
            <a:r>
              <a:rPr kumimoji="1" lang="en-US" altLang="ja-JP" dirty="0"/>
              <a:t>/</a:t>
            </a:r>
            <a:r>
              <a:rPr kumimoji="1" lang="en-US" altLang="ja-JP" dirty="0" err="1"/>
              <a:t>git</a:t>
            </a:r>
            <a:r>
              <a:rPr kumimoji="1" lang="en-US" altLang="ja-JP" dirty="0"/>
              <a:t>-guide/intro/intro1_2.html</a:t>
            </a:r>
            <a:endParaRPr kumimoji="1" lang="ja-JP" altLang="en-US" dirty="0"/>
          </a:p>
        </p:txBody>
      </p:sp>
      <p:sp>
        <p:nvSpPr>
          <p:cNvPr id="6" name="日付プレースホルダー 5"/>
          <p:cNvSpPr>
            <a:spLocks noGrp="1"/>
          </p:cNvSpPr>
          <p:nvPr>
            <p:ph type="dt" sz="half" idx="10"/>
          </p:nvPr>
        </p:nvSpPr>
        <p:spPr/>
        <p:txBody>
          <a:bodyPr/>
          <a:lstStyle/>
          <a:p>
            <a:r>
              <a:rPr lang="en-US" smtClean="0"/>
              <a:t>2015 年 09 月 25 日</a:t>
            </a:r>
            <a:endParaRPr lang="en-US"/>
          </a:p>
        </p:txBody>
      </p:sp>
      <p:sp>
        <p:nvSpPr>
          <p:cNvPr id="7" name="フッター プレースホルダー 6"/>
          <p:cNvSpPr>
            <a:spLocks noGrp="1"/>
          </p:cNvSpPr>
          <p:nvPr>
            <p:ph type="ftr" sz="quarter" idx="11"/>
          </p:nvPr>
        </p:nvSpPr>
        <p:spPr/>
        <p:txBody>
          <a:body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8" name="スライド番号プレースホルダー 7"/>
          <p:cNvSpPr>
            <a:spLocks noGrp="1"/>
          </p:cNvSpPr>
          <p:nvPr>
            <p:ph type="sldNum" sz="quarter" idx="12"/>
          </p:nvPr>
        </p:nvSpPr>
        <p:spPr/>
        <p:txBody>
          <a:bodyPr/>
          <a:lstStyle/>
          <a:p>
            <a:fld id="{5FD889E0-CAB2-4699-909D-B9A88D47ACBE}" type="slidenum">
              <a:rPr lang="en-US" smtClean="0"/>
              <a:t>15</a:t>
            </a:fld>
            <a:endParaRPr lang="en-US"/>
          </a:p>
        </p:txBody>
      </p:sp>
    </p:spTree>
    <p:extLst>
      <p:ext uri="{BB962C8B-B14F-4D97-AF65-F5344CB8AC3E}">
        <p14:creationId xmlns:p14="http://schemas.microsoft.com/office/powerpoint/2010/main" val="418726088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sz="3200" dirty="0" err="1" smtClean="0"/>
              <a:t>Git</a:t>
            </a:r>
            <a:r>
              <a:rPr kumimoji="1" lang="en-US" altLang="ja-JP" sz="3200" dirty="0" smtClean="0"/>
              <a:t> </a:t>
            </a:r>
            <a:r>
              <a:rPr kumimoji="1" lang="ja-JP" altLang="en-US" sz="3200" dirty="0" smtClean="0"/>
              <a:t>の基本</a:t>
            </a:r>
            <a:r>
              <a:rPr kumimoji="1" lang="en-US" altLang="ja-JP" sz="3200" dirty="0" smtClean="0"/>
              <a:t>(2): </a:t>
            </a:r>
            <a:r>
              <a:rPr kumimoji="1" lang="ja-JP" altLang="en-US" sz="3200" dirty="0" smtClean="0"/>
              <a:t>リモート</a:t>
            </a:r>
            <a:r>
              <a:rPr kumimoji="1" lang="en-US" altLang="ja-JP" sz="3200" dirty="0" smtClean="0"/>
              <a:t>/</a:t>
            </a:r>
            <a:r>
              <a:rPr kumimoji="1" lang="ja-JP" altLang="en-US" sz="3200" dirty="0" smtClean="0"/>
              <a:t>ローカルリポジトリ</a:t>
            </a:r>
            <a:endParaRPr kumimoji="1" lang="ja-JP" altLang="en-US" sz="3200" dirty="0"/>
          </a:p>
        </p:txBody>
      </p:sp>
      <p:sp>
        <p:nvSpPr>
          <p:cNvPr id="3" name="コンテンツ プレースホルダー 2"/>
          <p:cNvSpPr>
            <a:spLocks noGrp="1"/>
          </p:cNvSpPr>
          <p:nvPr>
            <p:ph idx="1"/>
          </p:nvPr>
        </p:nvSpPr>
        <p:spPr>
          <a:xfrm>
            <a:off x="35286" y="1286982"/>
            <a:ext cx="4324046" cy="4544591"/>
          </a:xfrm>
        </p:spPr>
        <p:txBody>
          <a:bodyPr>
            <a:normAutofit fontScale="92500"/>
          </a:bodyPr>
          <a:lstStyle/>
          <a:p>
            <a:r>
              <a:rPr lang="ja-JP" altLang="en-US" dirty="0" smtClean="0"/>
              <a:t>リモートリポジトリ</a:t>
            </a:r>
            <a:endParaRPr lang="en-US" altLang="ja-JP" dirty="0" smtClean="0"/>
          </a:p>
          <a:p>
            <a:pPr lvl="1"/>
            <a:r>
              <a:rPr lang="ja-JP" altLang="en-US" sz="2600" dirty="0" smtClean="0"/>
              <a:t>サーバに置いて</a:t>
            </a:r>
            <a:r>
              <a:rPr lang="en-US" altLang="ja-JP" sz="2600" dirty="0" smtClean="0"/>
              <a:t>, </a:t>
            </a:r>
            <a:r>
              <a:rPr lang="ja-JP" altLang="en-US" sz="2600" dirty="0" smtClean="0"/>
              <a:t>複数人で共有</a:t>
            </a:r>
            <a:endParaRPr lang="en-US" altLang="ja-JP" sz="2600" dirty="0" smtClean="0"/>
          </a:p>
          <a:p>
            <a:r>
              <a:rPr lang="ja-JP" altLang="en-US" dirty="0" smtClean="0"/>
              <a:t>ローカルリポジトリ</a:t>
            </a:r>
            <a:endParaRPr lang="en-US" altLang="ja-JP" dirty="0" smtClean="0"/>
          </a:p>
          <a:p>
            <a:pPr lvl="1"/>
            <a:r>
              <a:rPr lang="ja-JP" altLang="en-US" sz="2600" dirty="0" smtClean="0"/>
              <a:t>ユーザ一人ひとりが利用する</a:t>
            </a:r>
            <a:endParaRPr lang="en-US" altLang="ja-JP" sz="2600" dirty="0" smtClean="0"/>
          </a:p>
          <a:p>
            <a:pPr lvl="1"/>
            <a:r>
              <a:rPr lang="ja-JP" altLang="en-US" sz="2600" dirty="0" smtClean="0"/>
              <a:t>手元のマシンに置く</a:t>
            </a:r>
            <a:endParaRPr lang="en-US" altLang="ja-JP" sz="2600" dirty="0" smtClean="0"/>
          </a:p>
          <a:p>
            <a:pPr lvl="1"/>
            <a:r>
              <a:rPr lang="ja-JP" altLang="en-US" sz="2600" dirty="0" smtClean="0"/>
              <a:t>自分で新しく作る</a:t>
            </a:r>
            <a:r>
              <a:rPr lang="en-US" altLang="ja-JP" sz="2600" dirty="0" smtClean="0"/>
              <a:t> or </a:t>
            </a:r>
            <a:r>
              <a:rPr lang="ja-JP" altLang="en-US" sz="2600" dirty="0" smtClean="0"/>
              <a:t>リモートリポジトリをコピー</a:t>
            </a:r>
            <a:endParaRPr lang="en-US" altLang="ja-JP" sz="2600" dirty="0" smtClean="0"/>
          </a:p>
        </p:txBody>
      </p:sp>
      <p:pic>
        <p:nvPicPr>
          <p:cNvPr id="5" name="図 4"/>
          <p:cNvPicPr>
            <a:picLocks noChangeAspect="1"/>
          </p:cNvPicPr>
          <p:nvPr/>
        </p:nvPicPr>
        <p:blipFill>
          <a:blip r:embed="rId2"/>
          <a:stretch>
            <a:fillRect/>
          </a:stretch>
        </p:blipFill>
        <p:spPr>
          <a:xfrm>
            <a:off x="4359332" y="1668289"/>
            <a:ext cx="4777974" cy="2818421"/>
          </a:xfrm>
          <a:prstGeom prst="rect">
            <a:avLst/>
          </a:prstGeom>
        </p:spPr>
      </p:pic>
      <p:sp>
        <p:nvSpPr>
          <p:cNvPr id="6" name="テキスト ボックス 5"/>
          <p:cNvSpPr txBox="1"/>
          <p:nvPr/>
        </p:nvSpPr>
        <p:spPr>
          <a:xfrm>
            <a:off x="3824749" y="5979508"/>
            <a:ext cx="5214288" cy="369332"/>
          </a:xfrm>
          <a:prstGeom prst="rect">
            <a:avLst/>
          </a:prstGeom>
          <a:noFill/>
        </p:spPr>
        <p:txBody>
          <a:bodyPr wrap="none" rtlCol="0">
            <a:spAutoFit/>
          </a:bodyPr>
          <a:lstStyle/>
          <a:p>
            <a:r>
              <a:rPr kumimoji="1" lang="en-US" altLang="ja-JP" dirty="0"/>
              <a:t>http://</a:t>
            </a:r>
            <a:r>
              <a:rPr kumimoji="1" lang="en-US" altLang="ja-JP" dirty="0" err="1"/>
              <a:t>www.backlog.jp</a:t>
            </a:r>
            <a:r>
              <a:rPr kumimoji="1" lang="en-US" altLang="ja-JP" dirty="0"/>
              <a:t>/</a:t>
            </a:r>
            <a:r>
              <a:rPr kumimoji="1" lang="en-US" altLang="ja-JP" dirty="0" err="1"/>
              <a:t>git</a:t>
            </a:r>
            <a:r>
              <a:rPr kumimoji="1" lang="en-US" altLang="ja-JP" dirty="0"/>
              <a:t>-guide/intro/intro1_2.html</a:t>
            </a:r>
            <a:endParaRPr kumimoji="1" lang="ja-JP" altLang="en-US" dirty="0"/>
          </a:p>
        </p:txBody>
      </p:sp>
      <p:sp>
        <p:nvSpPr>
          <p:cNvPr id="4" name="日付プレースホルダー 3"/>
          <p:cNvSpPr>
            <a:spLocks noGrp="1"/>
          </p:cNvSpPr>
          <p:nvPr>
            <p:ph type="dt" sz="half" idx="10"/>
          </p:nvPr>
        </p:nvSpPr>
        <p:spPr/>
        <p:txBody>
          <a:bodyPr/>
          <a:lstStyle/>
          <a:p>
            <a:r>
              <a:rPr lang="en-US" smtClean="0"/>
              <a:t>2015 年 09 月 25 日</a:t>
            </a:r>
            <a:endParaRPr lang="en-US"/>
          </a:p>
        </p:txBody>
      </p:sp>
      <p:sp>
        <p:nvSpPr>
          <p:cNvPr id="7" name="フッター プレースホルダー 6"/>
          <p:cNvSpPr>
            <a:spLocks noGrp="1"/>
          </p:cNvSpPr>
          <p:nvPr>
            <p:ph type="ftr" sz="quarter" idx="11"/>
          </p:nvPr>
        </p:nvSpPr>
        <p:spPr/>
        <p:txBody>
          <a:body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8" name="スライド番号プレースホルダー 7"/>
          <p:cNvSpPr>
            <a:spLocks noGrp="1"/>
          </p:cNvSpPr>
          <p:nvPr>
            <p:ph type="sldNum" sz="quarter" idx="12"/>
          </p:nvPr>
        </p:nvSpPr>
        <p:spPr/>
        <p:txBody>
          <a:bodyPr/>
          <a:lstStyle/>
          <a:p>
            <a:fld id="{5FD889E0-CAB2-4699-909D-B9A88D47ACBE}" type="slidenum">
              <a:rPr lang="en-US" smtClean="0"/>
              <a:t>16</a:t>
            </a:fld>
            <a:endParaRPr lang="en-US"/>
          </a:p>
        </p:txBody>
      </p:sp>
    </p:spTree>
    <p:extLst>
      <p:ext uri="{BB962C8B-B14F-4D97-AF65-F5344CB8AC3E}">
        <p14:creationId xmlns:p14="http://schemas.microsoft.com/office/powerpoint/2010/main" val="320778220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Git</a:t>
            </a:r>
            <a:r>
              <a:rPr kumimoji="1" lang="en-US" altLang="ja-JP" dirty="0" smtClean="0"/>
              <a:t> </a:t>
            </a:r>
            <a:r>
              <a:rPr kumimoji="1" lang="ja-JP" altLang="en-US" dirty="0" smtClean="0"/>
              <a:t>の基本</a:t>
            </a:r>
            <a:r>
              <a:rPr kumimoji="1" lang="en-US" altLang="ja-JP" dirty="0" smtClean="0"/>
              <a:t>(3): </a:t>
            </a:r>
            <a:r>
              <a:rPr kumimoji="1" lang="ja-JP" altLang="en-US" dirty="0" smtClean="0"/>
              <a:t>コミット</a:t>
            </a:r>
            <a:endParaRPr kumimoji="1" lang="ja-JP" altLang="en-US" dirty="0"/>
          </a:p>
        </p:txBody>
      </p:sp>
      <p:sp>
        <p:nvSpPr>
          <p:cNvPr id="3" name="コンテンツ プレースホルダー 2"/>
          <p:cNvSpPr>
            <a:spLocks noGrp="1"/>
          </p:cNvSpPr>
          <p:nvPr>
            <p:ph idx="1"/>
          </p:nvPr>
        </p:nvSpPr>
        <p:spPr>
          <a:xfrm>
            <a:off x="284165" y="1112022"/>
            <a:ext cx="8574087" cy="2039027"/>
          </a:xfrm>
        </p:spPr>
        <p:txBody>
          <a:bodyPr/>
          <a:lstStyle/>
          <a:p>
            <a:r>
              <a:rPr kumimoji="1" lang="ja-JP" altLang="en-US" dirty="0" smtClean="0"/>
              <a:t>コミット</a:t>
            </a:r>
            <a:endParaRPr kumimoji="1" lang="en-US" altLang="ja-JP" dirty="0" smtClean="0"/>
          </a:p>
          <a:p>
            <a:pPr lvl="1"/>
            <a:r>
              <a:rPr kumimoji="1" lang="ja-JP" altLang="en-US" dirty="0" smtClean="0"/>
              <a:t>ファイルやディレクトリの追加・変更をリポジトリに記録する操作</a:t>
            </a:r>
            <a:endParaRPr kumimoji="1" lang="en-US" altLang="ja-JP" dirty="0" smtClean="0"/>
          </a:p>
          <a:p>
            <a:pPr lvl="1"/>
            <a:r>
              <a:rPr lang="ja-JP" altLang="en-US" dirty="0" smtClean="0"/>
              <a:t>前回コミットした状態から</a:t>
            </a:r>
            <a:r>
              <a:rPr lang="en-US" altLang="ja-JP" dirty="0" smtClean="0"/>
              <a:t>, </a:t>
            </a:r>
            <a:r>
              <a:rPr lang="ja-JP" altLang="en-US" dirty="0" smtClean="0"/>
              <a:t>現在の状態までの差分を記録したコミット</a:t>
            </a:r>
            <a:r>
              <a:rPr lang="en-US" altLang="ja-JP" dirty="0" smtClean="0"/>
              <a:t>(</a:t>
            </a:r>
            <a:r>
              <a:rPr lang="ja-JP" altLang="en-US" dirty="0" smtClean="0"/>
              <a:t>リビジョン</a:t>
            </a:r>
            <a:r>
              <a:rPr lang="en-US" altLang="ja-JP" dirty="0" smtClean="0"/>
              <a:t>)</a:t>
            </a:r>
            <a:r>
              <a:rPr lang="ja-JP" altLang="en-US" dirty="0" smtClean="0"/>
              <a:t>が作成される</a:t>
            </a:r>
            <a:endParaRPr kumimoji="1" lang="ja-JP" altLang="en-US" dirty="0"/>
          </a:p>
        </p:txBody>
      </p:sp>
      <p:pic>
        <p:nvPicPr>
          <p:cNvPr id="4" name="図 3"/>
          <p:cNvPicPr>
            <a:picLocks noChangeAspect="1"/>
          </p:cNvPicPr>
          <p:nvPr/>
        </p:nvPicPr>
        <p:blipFill>
          <a:blip r:embed="rId2"/>
          <a:stretch>
            <a:fillRect/>
          </a:stretch>
        </p:blipFill>
        <p:spPr>
          <a:xfrm>
            <a:off x="685800" y="3972862"/>
            <a:ext cx="7817871" cy="2444764"/>
          </a:xfrm>
          <a:prstGeom prst="rect">
            <a:avLst/>
          </a:prstGeom>
        </p:spPr>
      </p:pic>
      <p:sp>
        <p:nvSpPr>
          <p:cNvPr id="5" name="テキスト ボックス 4"/>
          <p:cNvSpPr txBox="1"/>
          <p:nvPr/>
        </p:nvSpPr>
        <p:spPr>
          <a:xfrm>
            <a:off x="4415131" y="5776397"/>
            <a:ext cx="4609031" cy="646331"/>
          </a:xfrm>
          <a:prstGeom prst="rect">
            <a:avLst/>
          </a:prstGeom>
          <a:noFill/>
        </p:spPr>
        <p:txBody>
          <a:bodyPr wrap="square" rtlCol="0">
            <a:spAutoFit/>
          </a:bodyPr>
          <a:lstStyle/>
          <a:p>
            <a:r>
              <a:rPr kumimoji="1" lang="en-US" altLang="ja-JP" dirty="0"/>
              <a:t>http://</a:t>
            </a:r>
            <a:r>
              <a:rPr kumimoji="1" lang="en-US" altLang="ja-JP" dirty="0" err="1"/>
              <a:t>www.backlog.jp</a:t>
            </a:r>
            <a:r>
              <a:rPr kumimoji="1" lang="en-US" altLang="ja-JP" dirty="0"/>
              <a:t>/</a:t>
            </a:r>
            <a:r>
              <a:rPr kumimoji="1" lang="en-US" altLang="ja-JP" dirty="0" err="1"/>
              <a:t>git</a:t>
            </a:r>
            <a:r>
              <a:rPr kumimoji="1" lang="en-US" altLang="ja-JP" dirty="0"/>
              <a:t>-guide/intro/intro1_3.html</a:t>
            </a:r>
            <a:endParaRPr kumimoji="1" lang="ja-JP" altLang="en-US" dirty="0"/>
          </a:p>
        </p:txBody>
      </p:sp>
      <p:sp>
        <p:nvSpPr>
          <p:cNvPr id="6" name="日付プレースホルダー 5"/>
          <p:cNvSpPr>
            <a:spLocks noGrp="1"/>
          </p:cNvSpPr>
          <p:nvPr>
            <p:ph type="dt" sz="half" idx="10"/>
          </p:nvPr>
        </p:nvSpPr>
        <p:spPr/>
        <p:txBody>
          <a:bodyPr/>
          <a:lstStyle/>
          <a:p>
            <a:r>
              <a:rPr lang="en-US" smtClean="0"/>
              <a:t>2015 年 09 月 25 日</a:t>
            </a:r>
            <a:endParaRPr lang="en-US"/>
          </a:p>
        </p:txBody>
      </p:sp>
      <p:sp>
        <p:nvSpPr>
          <p:cNvPr id="7" name="フッター プレースホルダー 6"/>
          <p:cNvSpPr>
            <a:spLocks noGrp="1"/>
          </p:cNvSpPr>
          <p:nvPr>
            <p:ph type="ftr" sz="quarter" idx="11"/>
          </p:nvPr>
        </p:nvSpPr>
        <p:spPr/>
        <p:txBody>
          <a:body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8" name="スライド番号プレースホルダー 7"/>
          <p:cNvSpPr>
            <a:spLocks noGrp="1"/>
          </p:cNvSpPr>
          <p:nvPr>
            <p:ph type="sldNum" sz="quarter" idx="12"/>
          </p:nvPr>
        </p:nvSpPr>
        <p:spPr/>
        <p:txBody>
          <a:bodyPr/>
          <a:lstStyle/>
          <a:p>
            <a:fld id="{5FD889E0-CAB2-4699-909D-B9A88D47ACBE}" type="slidenum">
              <a:rPr lang="en-US" smtClean="0"/>
              <a:t>17</a:t>
            </a:fld>
            <a:endParaRPr lang="en-US"/>
          </a:p>
        </p:txBody>
      </p:sp>
    </p:spTree>
    <p:extLst>
      <p:ext uri="{BB962C8B-B14F-4D97-AF65-F5344CB8AC3E}">
        <p14:creationId xmlns:p14="http://schemas.microsoft.com/office/powerpoint/2010/main" val="74845825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p:cNvPicPr>
            <a:picLocks noChangeAspect="1"/>
          </p:cNvPicPr>
          <p:nvPr/>
        </p:nvPicPr>
        <p:blipFill>
          <a:blip r:embed="rId3"/>
          <a:stretch>
            <a:fillRect/>
          </a:stretch>
        </p:blipFill>
        <p:spPr>
          <a:xfrm>
            <a:off x="1149147" y="3197455"/>
            <a:ext cx="6794969" cy="3117832"/>
          </a:xfrm>
          <a:prstGeom prst="rect">
            <a:avLst/>
          </a:prstGeom>
        </p:spPr>
      </p:pic>
      <p:sp>
        <p:nvSpPr>
          <p:cNvPr id="2" name="タイトル 1"/>
          <p:cNvSpPr>
            <a:spLocks noGrp="1"/>
          </p:cNvSpPr>
          <p:nvPr>
            <p:ph type="title"/>
          </p:nvPr>
        </p:nvSpPr>
        <p:spPr>
          <a:xfrm>
            <a:off x="385311" y="98425"/>
            <a:ext cx="8434029" cy="695325"/>
          </a:xfrm>
        </p:spPr>
        <p:txBody>
          <a:bodyPr>
            <a:noAutofit/>
          </a:bodyPr>
          <a:lstStyle/>
          <a:p>
            <a:r>
              <a:rPr kumimoji="1" lang="en-US" altLang="ja-JP" sz="3300" dirty="0" err="1" smtClean="0"/>
              <a:t>Git</a:t>
            </a:r>
            <a:r>
              <a:rPr kumimoji="1" lang="en-US" altLang="ja-JP" sz="3300" dirty="0" smtClean="0"/>
              <a:t> </a:t>
            </a:r>
            <a:r>
              <a:rPr kumimoji="1" lang="ja-JP" altLang="en-US" sz="3300" dirty="0" smtClean="0"/>
              <a:t>の基本</a:t>
            </a:r>
            <a:r>
              <a:rPr kumimoji="1" lang="en-US" altLang="ja-JP" sz="3300" dirty="0" smtClean="0"/>
              <a:t>(4): </a:t>
            </a:r>
            <a:r>
              <a:rPr kumimoji="1" lang="ja-JP" altLang="en-US" sz="3300" dirty="0" smtClean="0"/>
              <a:t>ワークツリーとインデックス</a:t>
            </a:r>
            <a:endParaRPr kumimoji="1" lang="ja-JP" altLang="en-US" sz="3300" dirty="0"/>
          </a:p>
        </p:txBody>
      </p:sp>
      <p:sp>
        <p:nvSpPr>
          <p:cNvPr id="3" name="コンテンツ プレースホルダー 2"/>
          <p:cNvSpPr>
            <a:spLocks noGrp="1"/>
          </p:cNvSpPr>
          <p:nvPr>
            <p:ph idx="1"/>
          </p:nvPr>
        </p:nvSpPr>
        <p:spPr>
          <a:xfrm>
            <a:off x="284167" y="1140559"/>
            <a:ext cx="8535173" cy="2039027"/>
          </a:xfrm>
        </p:spPr>
        <p:txBody>
          <a:bodyPr>
            <a:normAutofit fontScale="92500" lnSpcReduction="10000"/>
          </a:bodyPr>
          <a:lstStyle/>
          <a:p>
            <a:r>
              <a:rPr kumimoji="1" lang="ja-JP" altLang="en-US" dirty="0" smtClean="0"/>
              <a:t>ワークツリー</a:t>
            </a:r>
            <a:endParaRPr kumimoji="1" lang="en-US" altLang="ja-JP" dirty="0" smtClean="0"/>
          </a:p>
          <a:p>
            <a:pPr lvl="1"/>
            <a:r>
              <a:rPr kumimoji="1" lang="ja-JP" altLang="en-US" dirty="0" smtClean="0"/>
              <a:t>実際に作業をしているディレクトリ</a:t>
            </a:r>
            <a:endParaRPr kumimoji="1" lang="en-US" altLang="ja-JP" dirty="0" smtClean="0"/>
          </a:p>
          <a:p>
            <a:r>
              <a:rPr kumimoji="1" lang="ja-JP" altLang="en-US" dirty="0" smtClean="0"/>
              <a:t>インデックス</a:t>
            </a:r>
            <a:endParaRPr kumimoji="1" lang="en-US" altLang="ja-JP" dirty="0" smtClean="0"/>
          </a:p>
          <a:p>
            <a:pPr lvl="1"/>
            <a:r>
              <a:rPr kumimoji="1" lang="ja-JP" altLang="en-US" dirty="0" smtClean="0"/>
              <a:t>リポジトリにコミットをする準備をするための場所</a:t>
            </a:r>
            <a:endParaRPr kumimoji="1" lang="en-US" altLang="ja-JP" dirty="0" smtClean="0"/>
          </a:p>
          <a:p>
            <a:endParaRPr kumimoji="1" lang="ja-JP" altLang="en-US" dirty="0"/>
          </a:p>
        </p:txBody>
      </p:sp>
      <p:sp>
        <p:nvSpPr>
          <p:cNvPr id="5" name="テキスト ボックス 4"/>
          <p:cNvSpPr txBox="1"/>
          <p:nvPr/>
        </p:nvSpPr>
        <p:spPr>
          <a:xfrm>
            <a:off x="3674233" y="5945955"/>
            <a:ext cx="5349926" cy="369332"/>
          </a:xfrm>
          <a:prstGeom prst="rect">
            <a:avLst/>
          </a:prstGeom>
          <a:noFill/>
        </p:spPr>
        <p:txBody>
          <a:bodyPr wrap="square" rtlCol="0">
            <a:spAutoFit/>
          </a:bodyPr>
          <a:lstStyle/>
          <a:p>
            <a:r>
              <a:rPr kumimoji="1" lang="en-US" altLang="ja-JP" dirty="0"/>
              <a:t>http://</a:t>
            </a:r>
            <a:r>
              <a:rPr kumimoji="1" lang="en-US" altLang="ja-JP" dirty="0" err="1"/>
              <a:t>www.backlog.jp</a:t>
            </a:r>
            <a:r>
              <a:rPr kumimoji="1" lang="en-US" altLang="ja-JP" dirty="0"/>
              <a:t>/</a:t>
            </a:r>
            <a:r>
              <a:rPr kumimoji="1" lang="en-US" altLang="ja-JP" dirty="0" err="1"/>
              <a:t>git</a:t>
            </a:r>
            <a:r>
              <a:rPr kumimoji="1" lang="en-US" altLang="ja-JP" dirty="0"/>
              <a:t>-guide/intro/</a:t>
            </a:r>
            <a:r>
              <a:rPr kumimoji="1" lang="en-US" altLang="ja-JP" dirty="0" smtClean="0"/>
              <a:t>intro1_4.</a:t>
            </a:r>
            <a:r>
              <a:rPr kumimoji="1" lang="en-US" altLang="ja-JP" dirty="0"/>
              <a:t>html</a:t>
            </a:r>
            <a:endParaRPr kumimoji="1" lang="ja-JP" altLang="en-US" dirty="0"/>
          </a:p>
        </p:txBody>
      </p:sp>
      <p:sp>
        <p:nvSpPr>
          <p:cNvPr id="4" name="日付プレースホルダー 3"/>
          <p:cNvSpPr>
            <a:spLocks noGrp="1"/>
          </p:cNvSpPr>
          <p:nvPr>
            <p:ph type="dt" sz="half" idx="10"/>
          </p:nvPr>
        </p:nvSpPr>
        <p:spPr/>
        <p:txBody>
          <a:bodyPr/>
          <a:lstStyle/>
          <a:p>
            <a:r>
              <a:rPr lang="en-US" smtClean="0"/>
              <a:t>2015 年 09 月 25 日</a:t>
            </a:r>
            <a:endParaRPr lang="en-US"/>
          </a:p>
        </p:txBody>
      </p:sp>
      <p:sp>
        <p:nvSpPr>
          <p:cNvPr id="7" name="フッター プレースホルダー 6"/>
          <p:cNvSpPr>
            <a:spLocks noGrp="1"/>
          </p:cNvSpPr>
          <p:nvPr>
            <p:ph type="ftr" sz="quarter" idx="11"/>
          </p:nvPr>
        </p:nvSpPr>
        <p:spPr/>
        <p:txBody>
          <a:body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8" name="スライド番号プレースホルダー 7"/>
          <p:cNvSpPr>
            <a:spLocks noGrp="1"/>
          </p:cNvSpPr>
          <p:nvPr>
            <p:ph type="sldNum" sz="quarter" idx="12"/>
          </p:nvPr>
        </p:nvSpPr>
        <p:spPr/>
        <p:txBody>
          <a:bodyPr/>
          <a:lstStyle/>
          <a:p>
            <a:fld id="{5FD889E0-CAB2-4699-909D-B9A88D47ACBE}" type="slidenum">
              <a:rPr lang="en-US" smtClean="0"/>
              <a:t>18</a:t>
            </a:fld>
            <a:endParaRPr lang="en-US"/>
          </a:p>
        </p:txBody>
      </p:sp>
    </p:spTree>
    <p:extLst>
      <p:ext uri="{BB962C8B-B14F-4D97-AF65-F5344CB8AC3E}">
        <p14:creationId xmlns:p14="http://schemas.microsoft.com/office/powerpoint/2010/main" val="388688260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Git</a:t>
            </a:r>
            <a:r>
              <a:rPr kumimoji="1" lang="en-US" altLang="ja-JP" dirty="0" smtClean="0"/>
              <a:t> </a:t>
            </a:r>
            <a:r>
              <a:rPr kumimoji="1" lang="ja-JP" altLang="en-US" dirty="0" smtClean="0"/>
              <a:t>の基本</a:t>
            </a:r>
            <a:r>
              <a:rPr kumimoji="1" lang="en-US" altLang="ja-JP" dirty="0" smtClean="0"/>
              <a:t>(5): </a:t>
            </a:r>
            <a:r>
              <a:rPr kumimoji="1" lang="ja-JP" altLang="en-US" dirty="0" smtClean="0"/>
              <a:t>プッシュ</a:t>
            </a:r>
            <a:endParaRPr kumimoji="1" lang="ja-JP" altLang="en-US" dirty="0"/>
          </a:p>
        </p:txBody>
      </p:sp>
      <p:sp>
        <p:nvSpPr>
          <p:cNvPr id="3" name="コンテンツ プレースホルダー 2"/>
          <p:cNvSpPr>
            <a:spLocks noGrp="1"/>
          </p:cNvSpPr>
          <p:nvPr>
            <p:ph idx="1"/>
          </p:nvPr>
        </p:nvSpPr>
        <p:spPr>
          <a:xfrm>
            <a:off x="284165" y="1560912"/>
            <a:ext cx="8574087" cy="1661569"/>
          </a:xfrm>
        </p:spPr>
        <p:txBody>
          <a:bodyPr>
            <a:normAutofit/>
          </a:bodyPr>
          <a:lstStyle/>
          <a:p>
            <a:r>
              <a:rPr kumimoji="1" lang="ja-JP" altLang="en-US" dirty="0" smtClean="0"/>
              <a:t>プッシュ</a:t>
            </a:r>
            <a:endParaRPr kumimoji="1" lang="en-US" altLang="ja-JP" dirty="0" smtClean="0"/>
          </a:p>
          <a:p>
            <a:pPr lvl="1"/>
            <a:r>
              <a:rPr kumimoji="1" lang="ja-JP" altLang="en-US" dirty="0" smtClean="0"/>
              <a:t>ローカルリポジトリの変更履歴をリモートリポジトリにアップロードする操作</a:t>
            </a:r>
            <a:endParaRPr kumimoji="1" lang="en-US" altLang="ja-JP" dirty="0" smtClean="0"/>
          </a:p>
          <a:p>
            <a:endParaRPr kumimoji="1" lang="ja-JP" altLang="en-US" dirty="0"/>
          </a:p>
        </p:txBody>
      </p:sp>
      <p:pic>
        <p:nvPicPr>
          <p:cNvPr id="4" name="図 3"/>
          <p:cNvPicPr>
            <a:picLocks noChangeAspect="1"/>
          </p:cNvPicPr>
          <p:nvPr/>
        </p:nvPicPr>
        <p:blipFill>
          <a:blip r:embed="rId2"/>
          <a:stretch>
            <a:fillRect/>
          </a:stretch>
        </p:blipFill>
        <p:spPr>
          <a:xfrm>
            <a:off x="1374481" y="3336625"/>
            <a:ext cx="6642100" cy="2247900"/>
          </a:xfrm>
          <a:prstGeom prst="rect">
            <a:avLst/>
          </a:prstGeom>
        </p:spPr>
      </p:pic>
      <p:sp>
        <p:nvSpPr>
          <p:cNvPr id="5" name="テキスト ボックス 4"/>
          <p:cNvSpPr txBox="1"/>
          <p:nvPr/>
        </p:nvSpPr>
        <p:spPr>
          <a:xfrm>
            <a:off x="3665537" y="6009159"/>
            <a:ext cx="5339562" cy="369332"/>
          </a:xfrm>
          <a:prstGeom prst="rect">
            <a:avLst/>
          </a:prstGeom>
          <a:noFill/>
        </p:spPr>
        <p:txBody>
          <a:bodyPr wrap="square" rtlCol="0">
            <a:spAutoFit/>
          </a:bodyPr>
          <a:lstStyle/>
          <a:p>
            <a:r>
              <a:rPr kumimoji="1" lang="en-US" altLang="ja-JP" dirty="0"/>
              <a:t>http://</a:t>
            </a:r>
            <a:r>
              <a:rPr kumimoji="1" lang="en-US" altLang="ja-JP" dirty="0" err="1"/>
              <a:t>www.backlog.jp</a:t>
            </a:r>
            <a:r>
              <a:rPr kumimoji="1" lang="en-US" altLang="ja-JP" dirty="0"/>
              <a:t>/</a:t>
            </a:r>
            <a:r>
              <a:rPr kumimoji="1" lang="en-US" altLang="ja-JP" dirty="0" err="1"/>
              <a:t>git</a:t>
            </a:r>
            <a:r>
              <a:rPr kumimoji="1" lang="en-US" altLang="ja-JP" dirty="0"/>
              <a:t>-guide/intro/intro3_1.html</a:t>
            </a:r>
            <a:endParaRPr kumimoji="1" lang="ja-JP" altLang="en-US" dirty="0"/>
          </a:p>
        </p:txBody>
      </p:sp>
      <p:sp>
        <p:nvSpPr>
          <p:cNvPr id="6" name="日付プレースホルダー 5"/>
          <p:cNvSpPr>
            <a:spLocks noGrp="1"/>
          </p:cNvSpPr>
          <p:nvPr>
            <p:ph type="dt" sz="half" idx="10"/>
          </p:nvPr>
        </p:nvSpPr>
        <p:spPr/>
        <p:txBody>
          <a:bodyPr/>
          <a:lstStyle/>
          <a:p>
            <a:r>
              <a:rPr lang="en-US" smtClean="0"/>
              <a:t>2015 年 09 月 25 日</a:t>
            </a:r>
            <a:endParaRPr lang="en-US"/>
          </a:p>
        </p:txBody>
      </p:sp>
      <p:sp>
        <p:nvSpPr>
          <p:cNvPr id="7" name="フッター プレースホルダー 6"/>
          <p:cNvSpPr>
            <a:spLocks noGrp="1"/>
          </p:cNvSpPr>
          <p:nvPr>
            <p:ph type="ftr" sz="quarter" idx="11"/>
          </p:nvPr>
        </p:nvSpPr>
        <p:spPr/>
        <p:txBody>
          <a:body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8" name="スライド番号プレースホルダー 7"/>
          <p:cNvSpPr>
            <a:spLocks noGrp="1"/>
          </p:cNvSpPr>
          <p:nvPr>
            <p:ph type="sldNum" sz="quarter" idx="12"/>
          </p:nvPr>
        </p:nvSpPr>
        <p:spPr/>
        <p:txBody>
          <a:bodyPr/>
          <a:lstStyle/>
          <a:p>
            <a:fld id="{5FD889E0-CAB2-4699-909D-B9A88D47ACBE}" type="slidenum">
              <a:rPr lang="en-US" smtClean="0"/>
              <a:t>19</a:t>
            </a:fld>
            <a:endParaRPr lang="en-US"/>
          </a:p>
        </p:txBody>
      </p:sp>
    </p:spTree>
    <p:extLst>
      <p:ext uri="{BB962C8B-B14F-4D97-AF65-F5344CB8AC3E}">
        <p14:creationId xmlns:p14="http://schemas.microsoft.com/office/powerpoint/2010/main" val="185625650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取扱説明書</a:t>
            </a:r>
            <a:endParaRPr kumimoji="1" lang="ja-JP" altLang="en-US" dirty="0"/>
          </a:p>
        </p:txBody>
      </p:sp>
      <p:sp>
        <p:nvSpPr>
          <p:cNvPr id="3" name="コンテンツ プレースホルダー 2"/>
          <p:cNvSpPr>
            <a:spLocks noGrp="1"/>
          </p:cNvSpPr>
          <p:nvPr>
            <p:ph idx="1"/>
          </p:nvPr>
        </p:nvSpPr>
        <p:spPr>
          <a:xfrm>
            <a:off x="284165" y="1065750"/>
            <a:ext cx="8574087" cy="5060417"/>
          </a:xfrm>
        </p:spPr>
        <p:txBody>
          <a:bodyPr anchor="ctr"/>
          <a:lstStyle/>
          <a:p>
            <a:r>
              <a:rPr lang="ja-JP" altLang="en-US" sz="2800" dirty="0" smtClean="0">
                <a:latin typeface="+mn-ea"/>
              </a:rPr>
              <a:t>質問・疑問・異論・反論・文句があればどんどん下さい</a:t>
            </a:r>
            <a:endParaRPr lang="en-US" altLang="ja-JP" sz="2800" dirty="0" smtClean="0">
              <a:latin typeface="+mn-ea"/>
            </a:endParaRPr>
          </a:p>
          <a:p>
            <a:pPr lvl="1"/>
            <a:r>
              <a:rPr kumimoji="1" lang="ja-JP" altLang="en-US" dirty="0" smtClean="0">
                <a:latin typeface="+mn-ea"/>
              </a:rPr>
              <a:t>話者も完璧に理解しているわけではないので</a:t>
            </a:r>
            <a:r>
              <a:rPr kumimoji="1" lang="en-US" altLang="ja-JP" dirty="0" smtClean="0">
                <a:latin typeface="+mn-ea"/>
              </a:rPr>
              <a:t>…</a:t>
            </a:r>
          </a:p>
          <a:p>
            <a:r>
              <a:rPr lang="en-US" altLang="ja-JP" sz="2800" dirty="0" err="1" smtClean="0">
                <a:latin typeface="+mn-ea"/>
              </a:rPr>
              <a:t>Git</a:t>
            </a:r>
            <a:r>
              <a:rPr lang="en-US" altLang="ja-JP" sz="2800" dirty="0" smtClean="0">
                <a:latin typeface="+mn-ea"/>
              </a:rPr>
              <a:t> </a:t>
            </a:r>
            <a:r>
              <a:rPr lang="ja-JP" altLang="en-US" sz="2800" dirty="0" smtClean="0">
                <a:latin typeface="+mn-ea"/>
              </a:rPr>
              <a:t>や</a:t>
            </a:r>
            <a:r>
              <a:rPr lang="en-US" altLang="ja-JP" sz="2800" dirty="0" smtClean="0">
                <a:latin typeface="+mn-ea"/>
              </a:rPr>
              <a:t> </a:t>
            </a:r>
            <a:r>
              <a:rPr lang="ja-JP" altLang="en-US" sz="2800" dirty="0" smtClean="0">
                <a:latin typeface="+mn-ea"/>
              </a:rPr>
              <a:t>バージョン管理システムの細かいところはしゃべり</a:t>
            </a:r>
            <a:r>
              <a:rPr lang="en-US" altLang="ja-JP" sz="2800" dirty="0" smtClean="0">
                <a:latin typeface="+mn-ea"/>
              </a:rPr>
              <a:t>(</a:t>
            </a:r>
            <a:r>
              <a:rPr lang="ja-JP" altLang="en-US" sz="2800" dirty="0" smtClean="0">
                <a:latin typeface="+mn-ea"/>
              </a:rPr>
              <a:t>れ</a:t>
            </a:r>
            <a:r>
              <a:rPr lang="en-US" altLang="ja-JP" sz="2800" dirty="0" smtClean="0">
                <a:latin typeface="+mn-ea"/>
              </a:rPr>
              <a:t>)</a:t>
            </a:r>
            <a:r>
              <a:rPr lang="ja-JP" altLang="en-US" sz="2800" dirty="0" smtClean="0">
                <a:latin typeface="+mn-ea"/>
              </a:rPr>
              <a:t>ません</a:t>
            </a:r>
            <a:endParaRPr lang="en-US" altLang="ja-JP" sz="2800" dirty="0" smtClean="0">
              <a:latin typeface="+mn-ea"/>
            </a:endParaRPr>
          </a:p>
          <a:p>
            <a:r>
              <a:rPr lang="en-US" altLang="ja-JP" sz="2800" dirty="0" smtClean="0">
                <a:latin typeface="+mn-ea"/>
              </a:rPr>
              <a:t>UNIX </a:t>
            </a:r>
            <a:r>
              <a:rPr lang="ja-JP" altLang="en-US" sz="2800" dirty="0" smtClean="0">
                <a:latin typeface="+mn-ea"/>
              </a:rPr>
              <a:t>な環境なことしかよくわかってません</a:t>
            </a:r>
            <a:endParaRPr lang="en-US" altLang="ja-JP" sz="2800" dirty="0" smtClean="0">
              <a:latin typeface="+mn-ea"/>
            </a:endParaRPr>
          </a:p>
          <a:p>
            <a:pPr lvl="1"/>
            <a:r>
              <a:rPr lang="en-US" altLang="ja-JP" sz="2400" dirty="0" smtClean="0">
                <a:latin typeface="+mn-ea"/>
              </a:rPr>
              <a:t>Windows </a:t>
            </a:r>
            <a:r>
              <a:rPr lang="ja-JP" altLang="en-US" sz="2400" dirty="0" smtClean="0">
                <a:latin typeface="+mn-ea"/>
              </a:rPr>
              <a:t>な環境の方</a:t>
            </a:r>
            <a:r>
              <a:rPr lang="en-US" altLang="ja-JP" sz="2400" dirty="0" smtClean="0">
                <a:latin typeface="+mn-ea"/>
              </a:rPr>
              <a:t>, </a:t>
            </a:r>
            <a:r>
              <a:rPr lang="ja-JP" altLang="en-US" sz="2400" dirty="0" smtClean="0">
                <a:latin typeface="+mn-ea"/>
              </a:rPr>
              <a:t>すみません</a:t>
            </a:r>
            <a:endParaRPr lang="en-US" altLang="ja-JP" sz="2400" dirty="0" smtClean="0">
              <a:latin typeface="+mn-ea"/>
            </a:endParaRPr>
          </a:p>
          <a:p>
            <a:pPr lvl="1"/>
            <a:r>
              <a:rPr lang="ja-JP" altLang="en-US" sz="2400" dirty="0" smtClean="0">
                <a:latin typeface="+mn-ea"/>
              </a:rPr>
              <a:t>知ってる人がいたらアドバイス下さい</a:t>
            </a:r>
            <a:endParaRPr lang="en-US" altLang="ja-JP" sz="2400" dirty="0" smtClean="0">
              <a:latin typeface="+mn-ea"/>
            </a:endParaRPr>
          </a:p>
          <a:p>
            <a:r>
              <a:rPr lang="ja-JP" altLang="en-US" sz="2800" dirty="0" smtClean="0">
                <a:latin typeface="+mn-ea"/>
              </a:rPr>
              <a:t>途中でコマンドをポチポチ打ちます</a:t>
            </a:r>
            <a:endParaRPr lang="en-US" altLang="ja-JP" sz="2800" dirty="0" smtClean="0">
              <a:latin typeface="+mn-ea"/>
            </a:endParaRPr>
          </a:p>
          <a:p>
            <a:pPr lvl="1"/>
            <a:r>
              <a:rPr lang="en-US" altLang="ja-JP" dirty="0" smtClean="0">
                <a:latin typeface="+mn-ea"/>
              </a:rPr>
              <a:t>ITPASS </a:t>
            </a:r>
            <a:r>
              <a:rPr lang="ja-JP" altLang="en-US" dirty="0" smtClean="0">
                <a:latin typeface="+mn-ea"/>
              </a:rPr>
              <a:t>サーバに</a:t>
            </a:r>
            <a:r>
              <a:rPr lang="en-US" altLang="ja-JP" dirty="0" smtClean="0">
                <a:latin typeface="+mn-ea"/>
              </a:rPr>
              <a:t> </a:t>
            </a:r>
            <a:r>
              <a:rPr lang="en-US" altLang="ja-JP" dirty="0" err="1" smtClean="0">
                <a:latin typeface="+mn-ea"/>
              </a:rPr>
              <a:t>ssh</a:t>
            </a:r>
            <a:r>
              <a:rPr lang="en-US" altLang="ja-JP" dirty="0" smtClean="0">
                <a:latin typeface="+mn-ea"/>
              </a:rPr>
              <a:t> </a:t>
            </a:r>
            <a:r>
              <a:rPr lang="ja-JP" altLang="en-US" dirty="0" smtClean="0">
                <a:latin typeface="+mn-ea"/>
              </a:rPr>
              <a:t>しておいて実際に手を動かしながら聞くと眠たくないかもしれません</a:t>
            </a:r>
            <a:endParaRPr kumimoji="1" lang="ja-JP" altLang="en-US" dirty="0">
              <a:latin typeface="+mn-ea"/>
            </a:endParaRPr>
          </a:p>
        </p:txBody>
      </p:sp>
      <p:sp>
        <p:nvSpPr>
          <p:cNvPr id="4" name="日付プレースホルダー 3"/>
          <p:cNvSpPr>
            <a:spLocks noGrp="1"/>
          </p:cNvSpPr>
          <p:nvPr>
            <p:ph type="dt" sz="half" idx="10"/>
          </p:nvPr>
        </p:nvSpPr>
        <p:spPr/>
        <p:txBody>
          <a:bodyPr/>
          <a:lstStyle/>
          <a:p>
            <a:r>
              <a:rPr lang="en-US" smtClean="0"/>
              <a:t>2015 年 09 月 25 日</a:t>
            </a:r>
            <a:endParaRPr lang="en-US"/>
          </a:p>
        </p:txBody>
      </p:sp>
      <p:sp>
        <p:nvSpPr>
          <p:cNvPr id="5" name="フッター プレースホルダー 4"/>
          <p:cNvSpPr>
            <a:spLocks noGrp="1"/>
          </p:cNvSpPr>
          <p:nvPr>
            <p:ph type="ftr" sz="quarter" idx="11"/>
          </p:nvPr>
        </p:nvSpPr>
        <p:spPr/>
        <p:txBody>
          <a:body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6" name="スライド番号プレースホルダー 5"/>
          <p:cNvSpPr>
            <a:spLocks noGrp="1"/>
          </p:cNvSpPr>
          <p:nvPr>
            <p:ph type="sldNum" sz="quarter" idx="12"/>
          </p:nvPr>
        </p:nvSpPr>
        <p:spPr/>
        <p:txBody>
          <a:bodyPr/>
          <a:lstStyle/>
          <a:p>
            <a:fld id="{5FD889E0-CAB2-4699-909D-B9A88D47ACBE}" type="slidenum">
              <a:rPr lang="en-US" smtClean="0"/>
              <a:t>2</a:t>
            </a:fld>
            <a:endParaRPr lang="en-US" dirty="0"/>
          </a:p>
        </p:txBody>
      </p:sp>
    </p:spTree>
    <p:extLst>
      <p:ext uri="{BB962C8B-B14F-4D97-AF65-F5344CB8AC3E}">
        <p14:creationId xmlns:p14="http://schemas.microsoft.com/office/powerpoint/2010/main" val="329128386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Git</a:t>
            </a:r>
            <a:r>
              <a:rPr kumimoji="1" lang="en-US" altLang="ja-JP" dirty="0" smtClean="0"/>
              <a:t> </a:t>
            </a:r>
            <a:r>
              <a:rPr kumimoji="1" lang="ja-JP" altLang="en-US" dirty="0" smtClean="0"/>
              <a:t>の基本</a:t>
            </a:r>
            <a:r>
              <a:rPr kumimoji="1" lang="en-US" altLang="ja-JP" dirty="0" smtClean="0"/>
              <a:t>(6): </a:t>
            </a:r>
            <a:r>
              <a:rPr kumimoji="1" lang="ja-JP" altLang="en-US" dirty="0" smtClean="0"/>
              <a:t>クローン</a:t>
            </a:r>
            <a:endParaRPr kumimoji="1" lang="ja-JP" altLang="en-US" dirty="0"/>
          </a:p>
        </p:txBody>
      </p:sp>
      <p:sp>
        <p:nvSpPr>
          <p:cNvPr id="3" name="コンテンツ プレースホルダー 2"/>
          <p:cNvSpPr>
            <a:spLocks noGrp="1"/>
          </p:cNvSpPr>
          <p:nvPr>
            <p:ph idx="1"/>
          </p:nvPr>
        </p:nvSpPr>
        <p:spPr>
          <a:xfrm>
            <a:off x="284165" y="2114821"/>
            <a:ext cx="8574087" cy="2137769"/>
          </a:xfrm>
        </p:spPr>
        <p:txBody>
          <a:bodyPr>
            <a:normAutofit/>
          </a:bodyPr>
          <a:lstStyle/>
          <a:p>
            <a:r>
              <a:rPr kumimoji="1" lang="ja-JP" altLang="en-US" sz="3200" dirty="0" smtClean="0"/>
              <a:t>クローン</a:t>
            </a:r>
            <a:endParaRPr kumimoji="1" lang="en-US" altLang="ja-JP" sz="3200" dirty="0" smtClean="0"/>
          </a:p>
          <a:p>
            <a:pPr lvl="1"/>
            <a:r>
              <a:rPr lang="ja-JP" altLang="en-US" sz="2800" dirty="0" smtClean="0"/>
              <a:t>リモートリポジトリの内容をまるまるダウンロードして</a:t>
            </a:r>
            <a:r>
              <a:rPr lang="en-US" altLang="ja-JP" sz="2800" dirty="0" smtClean="0"/>
              <a:t>, </a:t>
            </a:r>
            <a:r>
              <a:rPr lang="ja-JP" altLang="en-US" sz="2800" dirty="0" smtClean="0"/>
              <a:t>ローカルリポジトリとして作成</a:t>
            </a:r>
            <a:endParaRPr lang="en-US" altLang="ja-JP" sz="2800" dirty="0" smtClean="0"/>
          </a:p>
          <a:p>
            <a:pPr lvl="1"/>
            <a:r>
              <a:rPr kumimoji="1" lang="ja-JP" altLang="en-US" sz="2800" dirty="0" smtClean="0"/>
              <a:t>変更履歴も複製される</a:t>
            </a:r>
            <a:endParaRPr kumimoji="1" lang="ja-JP" altLang="en-US" sz="2800" dirty="0"/>
          </a:p>
        </p:txBody>
      </p:sp>
      <p:sp>
        <p:nvSpPr>
          <p:cNvPr id="4" name="日付プレースホルダー 3"/>
          <p:cNvSpPr>
            <a:spLocks noGrp="1"/>
          </p:cNvSpPr>
          <p:nvPr>
            <p:ph type="dt" sz="half" idx="10"/>
          </p:nvPr>
        </p:nvSpPr>
        <p:spPr/>
        <p:txBody>
          <a:bodyPr/>
          <a:lstStyle/>
          <a:p>
            <a:r>
              <a:rPr lang="en-US" smtClean="0"/>
              <a:t>2015 年 09 月 25 日</a:t>
            </a:r>
            <a:endParaRPr lang="en-US"/>
          </a:p>
        </p:txBody>
      </p:sp>
      <p:sp>
        <p:nvSpPr>
          <p:cNvPr id="5" name="フッター プレースホルダー 4"/>
          <p:cNvSpPr>
            <a:spLocks noGrp="1"/>
          </p:cNvSpPr>
          <p:nvPr>
            <p:ph type="ftr" sz="quarter" idx="11"/>
          </p:nvPr>
        </p:nvSpPr>
        <p:spPr/>
        <p:txBody>
          <a:body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6" name="スライド番号プレースホルダー 5"/>
          <p:cNvSpPr>
            <a:spLocks noGrp="1"/>
          </p:cNvSpPr>
          <p:nvPr>
            <p:ph type="sldNum" sz="quarter" idx="12"/>
          </p:nvPr>
        </p:nvSpPr>
        <p:spPr/>
        <p:txBody>
          <a:bodyPr/>
          <a:lstStyle/>
          <a:p>
            <a:fld id="{5FD889E0-CAB2-4699-909D-B9A88D47ACBE}" type="slidenum">
              <a:rPr lang="en-US" smtClean="0"/>
              <a:t>20</a:t>
            </a:fld>
            <a:endParaRPr lang="en-US"/>
          </a:p>
        </p:txBody>
      </p:sp>
    </p:spTree>
    <p:extLst>
      <p:ext uri="{BB962C8B-B14F-4D97-AF65-F5344CB8AC3E}">
        <p14:creationId xmlns:p14="http://schemas.microsoft.com/office/powerpoint/2010/main" val="35335738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Git</a:t>
            </a:r>
            <a:r>
              <a:rPr kumimoji="1" lang="en-US" altLang="ja-JP" dirty="0" smtClean="0"/>
              <a:t> </a:t>
            </a:r>
            <a:r>
              <a:rPr kumimoji="1" lang="ja-JP" altLang="en-US" dirty="0" smtClean="0"/>
              <a:t>の基本</a:t>
            </a:r>
            <a:r>
              <a:rPr kumimoji="1" lang="en-US" altLang="ja-JP" dirty="0" smtClean="0"/>
              <a:t>(7): </a:t>
            </a:r>
            <a:r>
              <a:rPr kumimoji="1" lang="ja-JP" altLang="en-US" dirty="0" smtClean="0"/>
              <a:t>プル</a:t>
            </a:r>
            <a:endParaRPr kumimoji="1" lang="ja-JP" altLang="en-US" dirty="0"/>
          </a:p>
        </p:txBody>
      </p:sp>
      <p:sp>
        <p:nvSpPr>
          <p:cNvPr id="3" name="コンテンツ プレースホルダー 2"/>
          <p:cNvSpPr>
            <a:spLocks noGrp="1"/>
          </p:cNvSpPr>
          <p:nvPr>
            <p:ph idx="1"/>
          </p:nvPr>
        </p:nvSpPr>
        <p:spPr>
          <a:xfrm>
            <a:off x="284165" y="1116481"/>
            <a:ext cx="8574087" cy="1690429"/>
          </a:xfrm>
        </p:spPr>
        <p:txBody>
          <a:bodyPr/>
          <a:lstStyle/>
          <a:p>
            <a:r>
              <a:rPr kumimoji="1" lang="ja-JP" altLang="en-US" dirty="0" smtClean="0"/>
              <a:t>プル</a:t>
            </a:r>
            <a:endParaRPr kumimoji="1" lang="en-US" altLang="ja-JP" dirty="0" smtClean="0"/>
          </a:p>
          <a:p>
            <a:pPr lvl="1"/>
            <a:r>
              <a:rPr lang="ja-JP" altLang="en-US" dirty="0" smtClean="0"/>
              <a:t>リモートリポジトリからローカルリポジトリを更新する操作</a:t>
            </a:r>
            <a:endParaRPr lang="en-US" altLang="ja-JP" dirty="0" smtClean="0"/>
          </a:p>
          <a:p>
            <a:pPr lvl="1"/>
            <a:r>
              <a:rPr kumimoji="1" lang="ja-JP" altLang="en-US" dirty="0" smtClean="0"/>
              <a:t>他の人がプッシュした変更内容を取り込む</a:t>
            </a:r>
            <a:endParaRPr kumimoji="1" lang="ja-JP" altLang="en-US" dirty="0"/>
          </a:p>
        </p:txBody>
      </p:sp>
      <p:pic>
        <p:nvPicPr>
          <p:cNvPr id="4" name="図 3"/>
          <p:cNvPicPr>
            <a:picLocks noChangeAspect="1"/>
          </p:cNvPicPr>
          <p:nvPr/>
        </p:nvPicPr>
        <p:blipFill>
          <a:blip r:embed="rId2"/>
          <a:stretch>
            <a:fillRect/>
          </a:stretch>
        </p:blipFill>
        <p:spPr>
          <a:xfrm>
            <a:off x="1360050" y="3484725"/>
            <a:ext cx="6642100" cy="2247900"/>
          </a:xfrm>
          <a:prstGeom prst="rect">
            <a:avLst/>
          </a:prstGeom>
        </p:spPr>
      </p:pic>
      <p:sp>
        <p:nvSpPr>
          <p:cNvPr id="5" name="テキスト ボックス 4"/>
          <p:cNvSpPr txBox="1"/>
          <p:nvPr/>
        </p:nvSpPr>
        <p:spPr>
          <a:xfrm>
            <a:off x="3867575" y="5978982"/>
            <a:ext cx="5214288" cy="369332"/>
          </a:xfrm>
          <a:prstGeom prst="rect">
            <a:avLst/>
          </a:prstGeom>
          <a:noFill/>
        </p:spPr>
        <p:txBody>
          <a:bodyPr wrap="none" rtlCol="0">
            <a:spAutoFit/>
          </a:bodyPr>
          <a:lstStyle/>
          <a:p>
            <a:r>
              <a:rPr kumimoji="1" lang="en-US" altLang="ja-JP" dirty="0"/>
              <a:t>http://</a:t>
            </a:r>
            <a:r>
              <a:rPr kumimoji="1" lang="en-US" altLang="ja-JP" dirty="0" err="1"/>
              <a:t>www.backlog.jp</a:t>
            </a:r>
            <a:r>
              <a:rPr kumimoji="1" lang="en-US" altLang="ja-JP" dirty="0"/>
              <a:t>/</a:t>
            </a:r>
            <a:r>
              <a:rPr kumimoji="1" lang="en-US" altLang="ja-JP" dirty="0" err="1"/>
              <a:t>git</a:t>
            </a:r>
            <a:r>
              <a:rPr kumimoji="1" lang="en-US" altLang="ja-JP" dirty="0"/>
              <a:t>-guide/intro/intro3_3.html</a:t>
            </a:r>
            <a:endParaRPr kumimoji="1" lang="ja-JP" altLang="en-US" dirty="0"/>
          </a:p>
        </p:txBody>
      </p:sp>
      <p:sp>
        <p:nvSpPr>
          <p:cNvPr id="6" name="日付プレースホルダー 5"/>
          <p:cNvSpPr>
            <a:spLocks noGrp="1"/>
          </p:cNvSpPr>
          <p:nvPr>
            <p:ph type="dt" sz="half" idx="10"/>
          </p:nvPr>
        </p:nvSpPr>
        <p:spPr/>
        <p:txBody>
          <a:bodyPr/>
          <a:lstStyle/>
          <a:p>
            <a:r>
              <a:rPr lang="en-US" smtClean="0"/>
              <a:t>2015 年 09 月 25 日</a:t>
            </a:r>
            <a:endParaRPr lang="en-US"/>
          </a:p>
        </p:txBody>
      </p:sp>
      <p:sp>
        <p:nvSpPr>
          <p:cNvPr id="7" name="フッター プレースホルダー 6"/>
          <p:cNvSpPr>
            <a:spLocks noGrp="1"/>
          </p:cNvSpPr>
          <p:nvPr>
            <p:ph type="ftr" sz="quarter" idx="11"/>
          </p:nvPr>
        </p:nvSpPr>
        <p:spPr/>
        <p:txBody>
          <a:body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8" name="スライド番号プレースホルダー 7"/>
          <p:cNvSpPr>
            <a:spLocks noGrp="1"/>
          </p:cNvSpPr>
          <p:nvPr>
            <p:ph type="sldNum" sz="quarter" idx="12"/>
          </p:nvPr>
        </p:nvSpPr>
        <p:spPr/>
        <p:txBody>
          <a:bodyPr/>
          <a:lstStyle/>
          <a:p>
            <a:fld id="{5FD889E0-CAB2-4699-909D-B9A88D47ACBE}" type="slidenum">
              <a:rPr lang="en-US" smtClean="0"/>
              <a:t>21</a:t>
            </a:fld>
            <a:endParaRPr lang="en-US"/>
          </a:p>
        </p:txBody>
      </p:sp>
    </p:spTree>
    <p:extLst>
      <p:ext uri="{BB962C8B-B14F-4D97-AF65-F5344CB8AC3E}">
        <p14:creationId xmlns:p14="http://schemas.microsoft.com/office/powerpoint/2010/main" val="4152293265"/>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ここまでのまとめ</a:t>
            </a:r>
            <a:endParaRPr kumimoji="1" lang="ja-JP" altLang="en-US" dirty="0"/>
          </a:p>
        </p:txBody>
      </p:sp>
      <p:sp>
        <p:nvSpPr>
          <p:cNvPr id="3" name="コンテンツ プレースホルダー 2"/>
          <p:cNvSpPr>
            <a:spLocks noGrp="1"/>
          </p:cNvSpPr>
          <p:nvPr>
            <p:ph idx="1"/>
          </p:nvPr>
        </p:nvSpPr>
        <p:spPr>
          <a:xfrm>
            <a:off x="284165" y="1065507"/>
            <a:ext cx="8574087" cy="4213648"/>
          </a:xfrm>
        </p:spPr>
        <p:txBody>
          <a:bodyPr>
            <a:noAutofit/>
          </a:bodyPr>
          <a:lstStyle/>
          <a:p>
            <a:r>
              <a:rPr kumimoji="1" lang="en-US" altLang="ja-JP" sz="2800" dirty="0" err="1" smtClean="0"/>
              <a:t>Git</a:t>
            </a:r>
            <a:r>
              <a:rPr kumimoji="1" lang="en-US" altLang="ja-JP" sz="2800" dirty="0" smtClean="0"/>
              <a:t> </a:t>
            </a:r>
            <a:r>
              <a:rPr kumimoji="1" lang="ja-JP" altLang="en-US" sz="2800" dirty="0" smtClean="0"/>
              <a:t>では</a:t>
            </a:r>
            <a:r>
              <a:rPr kumimoji="1" lang="en-US" altLang="ja-JP" sz="2800" dirty="0" smtClean="0"/>
              <a:t>, </a:t>
            </a:r>
            <a:r>
              <a:rPr kumimoji="1" lang="ja-JP" altLang="en-US" sz="2800" dirty="0" smtClean="0"/>
              <a:t>ファイルの変更履歴を</a:t>
            </a:r>
            <a:r>
              <a:rPr kumimoji="1" lang="ja-JP" altLang="en-US" sz="2800" dirty="0" smtClean="0">
                <a:solidFill>
                  <a:srgbClr val="FF0000"/>
                </a:solidFill>
              </a:rPr>
              <a:t>リポジトリ</a:t>
            </a:r>
            <a:r>
              <a:rPr kumimoji="1" lang="ja-JP" altLang="en-US" sz="2800" dirty="0" smtClean="0"/>
              <a:t>で管理する</a:t>
            </a:r>
            <a:endParaRPr kumimoji="1" lang="en-US" altLang="ja-JP" sz="2800" dirty="0" smtClean="0"/>
          </a:p>
          <a:p>
            <a:r>
              <a:rPr lang="ja-JP" altLang="en-US" sz="2800" dirty="0" smtClean="0"/>
              <a:t>多くの場合</a:t>
            </a:r>
            <a:r>
              <a:rPr lang="en-US" altLang="ja-JP" sz="2800" dirty="0" smtClean="0"/>
              <a:t>, </a:t>
            </a:r>
            <a:r>
              <a:rPr lang="ja-JP" altLang="en-US" sz="2800" dirty="0" smtClean="0">
                <a:solidFill>
                  <a:srgbClr val="FF0000"/>
                </a:solidFill>
              </a:rPr>
              <a:t>クローン</a:t>
            </a:r>
            <a:r>
              <a:rPr lang="ja-JP" altLang="en-US" sz="2800" dirty="0" smtClean="0"/>
              <a:t>してローカルリポジトリを作成する</a:t>
            </a:r>
            <a:endParaRPr kumimoji="1" lang="en-US" altLang="ja-JP" sz="2800" dirty="0" smtClean="0"/>
          </a:p>
          <a:p>
            <a:r>
              <a:rPr lang="ja-JP" altLang="en-US" sz="2800" dirty="0" smtClean="0"/>
              <a:t>ローカルリポジトリに</a:t>
            </a:r>
            <a:r>
              <a:rPr lang="ja-JP" altLang="en-US" sz="2800" dirty="0" smtClean="0">
                <a:solidFill>
                  <a:srgbClr val="FF0000"/>
                </a:solidFill>
              </a:rPr>
              <a:t>コミット</a:t>
            </a:r>
            <a:r>
              <a:rPr lang="ja-JP" altLang="en-US" sz="2800" dirty="0" smtClean="0"/>
              <a:t>することで</a:t>
            </a:r>
            <a:r>
              <a:rPr lang="en-US" altLang="ja-JP" sz="2800" dirty="0" smtClean="0"/>
              <a:t>, </a:t>
            </a:r>
            <a:r>
              <a:rPr lang="ja-JP" altLang="en-US" sz="2800" dirty="0" smtClean="0"/>
              <a:t>変更履歴を記録する</a:t>
            </a:r>
            <a:endParaRPr lang="en-US" altLang="ja-JP" sz="2800" dirty="0" smtClean="0"/>
          </a:p>
          <a:p>
            <a:pPr lvl="1"/>
            <a:r>
              <a:rPr lang="ja-JP" altLang="en-US" sz="2400" dirty="0" smtClean="0"/>
              <a:t>コミットの前にはインデックスに登録する必要がある</a:t>
            </a:r>
            <a:endParaRPr lang="en-US" altLang="ja-JP" sz="2400" dirty="0" smtClean="0"/>
          </a:p>
          <a:p>
            <a:r>
              <a:rPr lang="ja-JP" altLang="en-US" sz="2800" dirty="0" smtClean="0">
                <a:solidFill>
                  <a:srgbClr val="FF0000"/>
                </a:solidFill>
              </a:rPr>
              <a:t>プッシュ</a:t>
            </a:r>
            <a:r>
              <a:rPr lang="ja-JP" altLang="en-US" sz="2800" dirty="0" smtClean="0"/>
              <a:t>することで</a:t>
            </a:r>
            <a:r>
              <a:rPr lang="en-US" altLang="ja-JP" sz="2800" dirty="0" smtClean="0"/>
              <a:t>, </a:t>
            </a:r>
            <a:r>
              <a:rPr lang="ja-JP" altLang="en-US" sz="2800" dirty="0" smtClean="0"/>
              <a:t>変更履歴をリモートリポジトリに反映させる</a:t>
            </a:r>
            <a:endParaRPr lang="en-US" altLang="ja-JP" sz="2800" dirty="0" smtClean="0"/>
          </a:p>
          <a:p>
            <a:r>
              <a:rPr lang="ja-JP" altLang="en-US" sz="2800" dirty="0" smtClean="0">
                <a:solidFill>
                  <a:srgbClr val="FF0000"/>
                </a:solidFill>
              </a:rPr>
              <a:t>プル</a:t>
            </a:r>
            <a:r>
              <a:rPr lang="ja-JP" altLang="en-US" sz="2800" dirty="0" smtClean="0"/>
              <a:t>することで</a:t>
            </a:r>
            <a:r>
              <a:rPr lang="en-US" altLang="ja-JP" sz="2800" dirty="0" smtClean="0"/>
              <a:t>, </a:t>
            </a:r>
            <a:r>
              <a:rPr lang="ja-JP" altLang="en-US" sz="2800" dirty="0" smtClean="0"/>
              <a:t>手元に他の人の変更履歴を取り込む</a:t>
            </a:r>
            <a:endParaRPr lang="en-US" altLang="ja-JP" sz="2800" dirty="0" smtClean="0"/>
          </a:p>
          <a:p>
            <a:endParaRPr lang="en-US" altLang="ja-JP" sz="2800" dirty="0" smtClean="0"/>
          </a:p>
          <a:p>
            <a:endParaRPr kumimoji="1" lang="ja-JP" altLang="en-US" sz="2800" dirty="0"/>
          </a:p>
        </p:txBody>
      </p:sp>
      <p:sp>
        <p:nvSpPr>
          <p:cNvPr id="4" name="日付プレースホルダー 3"/>
          <p:cNvSpPr>
            <a:spLocks noGrp="1"/>
          </p:cNvSpPr>
          <p:nvPr>
            <p:ph type="dt" sz="half" idx="10"/>
          </p:nvPr>
        </p:nvSpPr>
        <p:spPr/>
        <p:txBody>
          <a:bodyPr/>
          <a:lstStyle/>
          <a:p>
            <a:r>
              <a:rPr lang="en-US" smtClean="0"/>
              <a:t>2015 年 09 月 25 日</a:t>
            </a:r>
            <a:endParaRPr lang="en-US"/>
          </a:p>
        </p:txBody>
      </p:sp>
      <p:sp>
        <p:nvSpPr>
          <p:cNvPr id="5" name="フッター プレースホルダー 4"/>
          <p:cNvSpPr>
            <a:spLocks noGrp="1"/>
          </p:cNvSpPr>
          <p:nvPr>
            <p:ph type="ftr" sz="quarter" idx="11"/>
          </p:nvPr>
        </p:nvSpPr>
        <p:spPr/>
        <p:txBody>
          <a:body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6" name="スライド番号プレースホルダー 5"/>
          <p:cNvSpPr>
            <a:spLocks noGrp="1"/>
          </p:cNvSpPr>
          <p:nvPr>
            <p:ph type="sldNum" sz="quarter" idx="12"/>
          </p:nvPr>
        </p:nvSpPr>
        <p:spPr/>
        <p:txBody>
          <a:bodyPr/>
          <a:lstStyle/>
          <a:p>
            <a:fld id="{5FD889E0-CAB2-4699-909D-B9A88D47ACBE}" type="slidenum">
              <a:rPr lang="en-US" smtClean="0"/>
              <a:t>22</a:t>
            </a:fld>
            <a:endParaRPr lang="en-US"/>
          </a:p>
        </p:txBody>
      </p:sp>
    </p:spTree>
    <p:extLst>
      <p:ext uri="{BB962C8B-B14F-4D97-AF65-F5344CB8AC3E}">
        <p14:creationId xmlns:p14="http://schemas.microsoft.com/office/powerpoint/2010/main" val="2465569929"/>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r>
              <a:rPr kumimoji="1" lang="en-US" altLang="ja-JP" dirty="0" smtClean="0"/>
              <a:t> </a:t>
            </a:r>
            <a:r>
              <a:rPr kumimoji="1" lang="ja-JP" altLang="en-US" dirty="0" smtClean="0"/>
              <a:t>その</a:t>
            </a:r>
            <a:r>
              <a:rPr kumimoji="1" lang="en-US" altLang="ja-JP" dirty="0" smtClean="0"/>
              <a:t>2</a:t>
            </a:r>
            <a:endParaRPr kumimoji="1" lang="ja-JP" altLang="en-US" dirty="0"/>
          </a:p>
        </p:txBody>
      </p:sp>
      <p:sp>
        <p:nvSpPr>
          <p:cNvPr id="4" name="日付プレースホルダー 3"/>
          <p:cNvSpPr>
            <a:spLocks noGrp="1"/>
          </p:cNvSpPr>
          <p:nvPr>
            <p:ph type="dt" sz="half" idx="10"/>
          </p:nvPr>
        </p:nvSpPr>
        <p:spPr/>
        <p:txBody>
          <a:bodyPr/>
          <a:lstStyle/>
          <a:p>
            <a:r>
              <a:rPr lang="en-US" smtClean="0"/>
              <a:t>2015 年 09 月 25 日</a:t>
            </a:r>
            <a:endParaRPr lang="en-US"/>
          </a:p>
        </p:txBody>
      </p:sp>
      <p:sp>
        <p:nvSpPr>
          <p:cNvPr id="5" name="フッター プレースホルダー 4"/>
          <p:cNvSpPr>
            <a:spLocks noGrp="1"/>
          </p:cNvSpPr>
          <p:nvPr>
            <p:ph type="ftr" sz="quarter" idx="11"/>
          </p:nvPr>
        </p:nvSpPr>
        <p:spPr/>
        <p:txBody>
          <a:body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6" name="スライド番号プレースホルダー 5"/>
          <p:cNvSpPr>
            <a:spLocks noGrp="1"/>
          </p:cNvSpPr>
          <p:nvPr>
            <p:ph type="sldNum" sz="quarter" idx="12"/>
          </p:nvPr>
        </p:nvSpPr>
        <p:spPr/>
        <p:txBody>
          <a:bodyPr/>
          <a:lstStyle/>
          <a:p>
            <a:fld id="{5FD889E0-CAB2-4699-909D-B9A88D47ACBE}" type="slidenum">
              <a:rPr lang="en-US" smtClean="0"/>
              <a:t>23</a:t>
            </a:fld>
            <a:endParaRPr lang="en-US"/>
          </a:p>
        </p:txBody>
      </p:sp>
      <p:pic>
        <p:nvPicPr>
          <p:cNvPr id="7" name="図 6" descr="img005.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5279" y="1554354"/>
            <a:ext cx="6946046" cy="1908619"/>
          </a:xfrm>
          <a:prstGeom prst="rect">
            <a:avLst/>
          </a:prstGeom>
        </p:spPr>
      </p:pic>
      <p:pic>
        <p:nvPicPr>
          <p:cNvPr id="8" name="図 7" descr="img004.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5279" y="3462973"/>
            <a:ext cx="6946046" cy="2392897"/>
          </a:xfrm>
          <a:prstGeom prst="rect">
            <a:avLst/>
          </a:prstGeom>
        </p:spPr>
      </p:pic>
      <p:sp>
        <p:nvSpPr>
          <p:cNvPr id="9" name="テキスト ボックス 8"/>
          <p:cNvSpPr txBox="1"/>
          <p:nvPr/>
        </p:nvSpPr>
        <p:spPr>
          <a:xfrm>
            <a:off x="685800" y="1103630"/>
            <a:ext cx="7600123" cy="461665"/>
          </a:xfrm>
          <a:prstGeom prst="rect">
            <a:avLst/>
          </a:prstGeom>
          <a:noFill/>
        </p:spPr>
        <p:txBody>
          <a:bodyPr wrap="square" rtlCol="0">
            <a:spAutoFit/>
          </a:bodyPr>
          <a:lstStyle/>
          <a:p>
            <a:pPr marL="342900" indent="-342900">
              <a:buFont typeface="Wingdings" charset="2"/>
              <a:buChar char="v"/>
            </a:pPr>
            <a:r>
              <a:rPr kumimoji="1" lang="ja-JP" altLang="en-US" sz="2400" dirty="0" smtClean="0">
                <a:latin typeface="ヒラギノ角ゴ Pro W3"/>
                <a:ea typeface="ヒラギノ角ゴ Pro W3"/>
                <a:cs typeface="ヒラギノ角ゴ Pro W3"/>
              </a:rPr>
              <a:t>分散型と集中型の違い</a:t>
            </a:r>
            <a:endParaRPr kumimoji="1" lang="ja-JP" altLang="en-US" sz="2400" dirty="0">
              <a:latin typeface="ヒラギノ角ゴ Pro W3"/>
              <a:ea typeface="ヒラギノ角ゴ Pro W3"/>
              <a:cs typeface="ヒラギノ角ゴ Pro W3"/>
            </a:endParaRPr>
          </a:p>
        </p:txBody>
      </p:sp>
      <p:sp>
        <p:nvSpPr>
          <p:cNvPr id="10" name="テキスト ボックス 9"/>
          <p:cNvSpPr txBox="1"/>
          <p:nvPr/>
        </p:nvSpPr>
        <p:spPr>
          <a:xfrm>
            <a:off x="3689353" y="5855870"/>
            <a:ext cx="5216502" cy="369332"/>
          </a:xfrm>
          <a:prstGeom prst="rect">
            <a:avLst/>
          </a:prstGeom>
          <a:noFill/>
        </p:spPr>
        <p:txBody>
          <a:bodyPr wrap="square" rtlCol="0">
            <a:spAutoFit/>
          </a:bodyPr>
          <a:lstStyle/>
          <a:p>
            <a:r>
              <a:rPr kumimoji="1" lang="en-US" altLang="ja-JP" dirty="0" smtClean="0">
                <a:latin typeface="ヒラギノ角ゴ Pro W3"/>
                <a:ea typeface="ヒラギノ角ゴ Pro W3"/>
                <a:cs typeface="ヒラギノ角ゴ Pro W3"/>
              </a:rPr>
              <a:t>『</a:t>
            </a:r>
            <a:r>
              <a:rPr kumimoji="1" lang="en-US" altLang="ja-JP" dirty="0" err="1" smtClean="0">
                <a:latin typeface="ヒラギノ角ゴ Pro W3"/>
                <a:ea typeface="ヒラギノ角ゴ Pro W3"/>
                <a:cs typeface="ヒラギノ角ゴ Pro W3"/>
              </a:rPr>
              <a:t>Git</a:t>
            </a:r>
            <a:r>
              <a:rPr kumimoji="1" lang="en-US" altLang="ja-JP" dirty="0" smtClean="0">
                <a:latin typeface="ヒラギノ角ゴ Pro W3"/>
                <a:ea typeface="ヒラギノ角ゴ Pro W3"/>
                <a:cs typeface="ヒラギノ角ゴ Pro W3"/>
              </a:rPr>
              <a:t> </a:t>
            </a:r>
            <a:r>
              <a:rPr kumimoji="1" lang="ja-JP" altLang="en-US" dirty="0" smtClean="0">
                <a:latin typeface="ヒラギノ角ゴ Pro W3"/>
                <a:ea typeface="ヒラギノ角ゴ Pro W3"/>
                <a:cs typeface="ヒラギノ角ゴ Pro W3"/>
              </a:rPr>
              <a:t>ポケットリファレンス</a:t>
            </a:r>
            <a:r>
              <a:rPr kumimoji="1" lang="en-US" altLang="ja-JP" dirty="0" smtClean="0">
                <a:latin typeface="ヒラギノ角ゴ Pro W3"/>
                <a:ea typeface="ヒラギノ角ゴ Pro W3"/>
                <a:cs typeface="ヒラギノ角ゴ Pro W3"/>
              </a:rPr>
              <a:t>』(</a:t>
            </a:r>
            <a:r>
              <a:rPr kumimoji="1" lang="ja-JP" altLang="en-US" dirty="0" smtClean="0">
                <a:latin typeface="ヒラギノ角ゴ Pro W3"/>
                <a:ea typeface="ヒラギノ角ゴ Pro W3"/>
                <a:cs typeface="ヒラギノ角ゴ Pro W3"/>
              </a:rPr>
              <a:t>技術評論社</a:t>
            </a:r>
            <a:r>
              <a:rPr kumimoji="1" lang="en-US" altLang="ja-JP" dirty="0" smtClean="0">
                <a:latin typeface="ヒラギノ角ゴ Pro W3"/>
                <a:ea typeface="ヒラギノ角ゴ Pro W3"/>
                <a:cs typeface="ヒラギノ角ゴ Pro W3"/>
              </a:rPr>
              <a:t>) P.19</a:t>
            </a:r>
            <a:endParaRPr kumimoji="1" lang="ja-JP" altLang="en-US" dirty="0">
              <a:latin typeface="ヒラギノ角ゴ Pro W3"/>
              <a:ea typeface="ヒラギノ角ゴ Pro W3"/>
              <a:cs typeface="ヒラギノ角ゴ Pro W3"/>
            </a:endParaRPr>
          </a:p>
        </p:txBody>
      </p:sp>
    </p:spTree>
    <p:extLst>
      <p:ext uri="{BB962C8B-B14F-4D97-AF65-F5344CB8AC3E}">
        <p14:creationId xmlns:p14="http://schemas.microsoft.com/office/powerpoint/2010/main" val="2533533452"/>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smtClean="0"/>
              <a:t>2015 年 09 月 25 日</a:t>
            </a:r>
            <a:endParaRPr lang="en-US"/>
          </a:p>
        </p:txBody>
      </p:sp>
      <p:sp>
        <p:nvSpPr>
          <p:cNvPr id="3" name="フッター プレースホルダー 2"/>
          <p:cNvSpPr>
            <a:spLocks noGrp="1"/>
          </p:cNvSpPr>
          <p:nvPr>
            <p:ph type="ftr" sz="quarter" idx="11"/>
          </p:nvPr>
        </p:nvSpPr>
        <p:spPr/>
        <p:txBody>
          <a:body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4" name="スライド番号プレースホルダー 3"/>
          <p:cNvSpPr>
            <a:spLocks noGrp="1"/>
          </p:cNvSpPr>
          <p:nvPr>
            <p:ph type="sldNum" sz="quarter" idx="12"/>
          </p:nvPr>
        </p:nvSpPr>
        <p:spPr/>
        <p:txBody>
          <a:bodyPr/>
          <a:lstStyle/>
          <a:p>
            <a:fld id="{5FD889E0-CAB2-4699-909D-B9A88D47ACBE}" type="slidenum">
              <a:rPr lang="en-US" smtClean="0"/>
              <a:t>24</a:t>
            </a:fld>
            <a:endParaRPr lang="en-US"/>
          </a:p>
        </p:txBody>
      </p:sp>
      <p:sp>
        <p:nvSpPr>
          <p:cNvPr id="5" name="テキスト ボックス 4"/>
          <p:cNvSpPr txBox="1"/>
          <p:nvPr/>
        </p:nvSpPr>
        <p:spPr>
          <a:xfrm>
            <a:off x="1" y="2625915"/>
            <a:ext cx="9144000" cy="1631216"/>
          </a:xfrm>
          <a:prstGeom prst="rect">
            <a:avLst/>
          </a:prstGeom>
          <a:noFill/>
        </p:spPr>
        <p:txBody>
          <a:bodyPr wrap="square" rtlCol="0">
            <a:spAutoFit/>
          </a:bodyPr>
          <a:lstStyle/>
          <a:p>
            <a:pPr algn="ctr"/>
            <a:r>
              <a:rPr kumimoji="1" lang="ja-JP" altLang="en-US" sz="10000" dirty="0" smtClean="0">
                <a:latin typeface="ヒラギノ角ゴ Pro W3"/>
                <a:ea typeface="ヒラギノ角ゴ Pro W3"/>
                <a:cs typeface="ヒラギノ角ゴ Pro W3"/>
              </a:rPr>
              <a:t>チュートリアル</a:t>
            </a:r>
            <a:endParaRPr kumimoji="1" lang="en-US" altLang="ja-JP" sz="10000" dirty="0" smtClean="0">
              <a:latin typeface="ヒラギノ角ゴ Pro W3"/>
              <a:ea typeface="ヒラギノ角ゴ Pro W3"/>
              <a:cs typeface="ヒラギノ角ゴ Pro W3"/>
            </a:endParaRPr>
          </a:p>
        </p:txBody>
      </p:sp>
    </p:spTree>
    <p:extLst>
      <p:ext uri="{BB962C8B-B14F-4D97-AF65-F5344CB8AC3E}">
        <p14:creationId xmlns:p14="http://schemas.microsoft.com/office/powerpoint/2010/main" val="168660618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569785" y="3410272"/>
            <a:ext cx="6491540" cy="485143"/>
          </a:xfrm>
          <a:prstGeom prst="rect">
            <a:avLst/>
          </a:prstGeom>
          <a:solidFill>
            <a:schemeClr val="accent5">
              <a:lumMod val="25000"/>
            </a:schemeClr>
          </a:solidFill>
          <a:ln>
            <a:noFill/>
          </a:ln>
          <a:effectLst>
            <a:outerShdw blurRad="50800" dist="38100" dir="2700000" algn="tl" rotWithShape="0">
              <a:srgbClr val="000000">
                <a:alpha val="43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1569785" y="4447346"/>
            <a:ext cx="6491540" cy="485143"/>
          </a:xfrm>
          <a:prstGeom prst="rect">
            <a:avLst/>
          </a:prstGeom>
          <a:solidFill>
            <a:schemeClr val="accent5">
              <a:lumMod val="25000"/>
            </a:schemeClr>
          </a:solidFill>
          <a:ln>
            <a:noFill/>
          </a:ln>
          <a:effectLst>
            <a:outerShdw blurRad="50800" dist="38100" dir="2700000" algn="tl" rotWithShape="0">
              <a:srgbClr val="000000">
                <a:alpha val="43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kumimoji="1" lang="ja-JP" altLang="en-US" dirty="0" smtClean="0"/>
              <a:t>チュートリアル</a:t>
            </a:r>
            <a:r>
              <a:rPr kumimoji="1" lang="en-US" altLang="ja-JP" dirty="0" smtClean="0"/>
              <a:t>…</a:t>
            </a:r>
            <a:r>
              <a:rPr kumimoji="1" lang="ja-JP" altLang="en-US" dirty="0" smtClean="0"/>
              <a:t>の前に</a:t>
            </a:r>
            <a:endParaRPr kumimoji="1" lang="ja-JP" altLang="en-US" dirty="0"/>
          </a:p>
        </p:txBody>
      </p:sp>
      <p:sp>
        <p:nvSpPr>
          <p:cNvPr id="3" name="コンテンツ プレースホルダー 2"/>
          <p:cNvSpPr>
            <a:spLocks noGrp="1"/>
          </p:cNvSpPr>
          <p:nvPr>
            <p:ph idx="1"/>
          </p:nvPr>
        </p:nvSpPr>
        <p:spPr/>
        <p:txBody>
          <a:bodyPr anchor="ctr"/>
          <a:lstStyle/>
          <a:p>
            <a:r>
              <a:rPr kumimoji="1" lang="ja-JP" altLang="en-US" sz="2800" dirty="0" smtClean="0"/>
              <a:t>お手元の環境に</a:t>
            </a:r>
            <a:r>
              <a:rPr kumimoji="1" lang="en-US" altLang="ja-JP" sz="2800" dirty="0" smtClean="0"/>
              <a:t> </a:t>
            </a:r>
            <a:r>
              <a:rPr kumimoji="1" lang="en-US" altLang="ja-JP" sz="2800" dirty="0" err="1" smtClean="0"/>
              <a:t>Git</a:t>
            </a:r>
            <a:r>
              <a:rPr kumimoji="1" lang="en-US" altLang="ja-JP" sz="2800" dirty="0" smtClean="0"/>
              <a:t> </a:t>
            </a:r>
            <a:r>
              <a:rPr kumimoji="1" lang="ja-JP" altLang="en-US" sz="2800" dirty="0" smtClean="0"/>
              <a:t>はインストールされてますか</a:t>
            </a:r>
            <a:r>
              <a:rPr lang="en-US" altLang="ja-JP" sz="2800" dirty="0" smtClean="0"/>
              <a:t>?</a:t>
            </a:r>
          </a:p>
          <a:p>
            <a:r>
              <a:rPr lang="en-US" altLang="ja-JP" sz="2800" dirty="0" smtClean="0"/>
              <a:t>ITPASS </a:t>
            </a:r>
            <a:r>
              <a:rPr lang="ja-JP" altLang="en-US" sz="2800" dirty="0" smtClean="0"/>
              <a:t>サーバに</a:t>
            </a:r>
            <a:r>
              <a:rPr lang="en-US" altLang="ja-JP" sz="2800" dirty="0" smtClean="0"/>
              <a:t> </a:t>
            </a:r>
            <a:r>
              <a:rPr lang="en-US" altLang="ja-JP" sz="2800" dirty="0" err="1" smtClean="0"/>
              <a:t>ssh</a:t>
            </a:r>
            <a:r>
              <a:rPr lang="en-US" altLang="ja-JP" sz="2800" dirty="0" smtClean="0"/>
              <a:t> </a:t>
            </a:r>
            <a:r>
              <a:rPr lang="ja-JP" altLang="en-US" sz="2800" dirty="0" smtClean="0"/>
              <a:t>できますか</a:t>
            </a:r>
            <a:r>
              <a:rPr lang="en-US" altLang="ja-JP" sz="2800" dirty="0" smtClean="0"/>
              <a:t>?</a:t>
            </a:r>
          </a:p>
          <a:p>
            <a:r>
              <a:rPr kumimoji="1" lang="ja-JP" altLang="en-US" sz="2800" dirty="0" smtClean="0"/>
              <a:t>ここから先</a:t>
            </a:r>
            <a:r>
              <a:rPr kumimoji="1" lang="en-US" altLang="ja-JP" sz="2800" dirty="0" smtClean="0"/>
              <a:t>, </a:t>
            </a:r>
            <a:r>
              <a:rPr kumimoji="1" lang="ja-JP" altLang="en-US" sz="2800" dirty="0" smtClean="0"/>
              <a:t>コマンドが書いてあるときに</a:t>
            </a:r>
            <a:endParaRPr lang="en-US" altLang="ja-JP" sz="2800" dirty="0"/>
          </a:p>
          <a:p>
            <a:pPr marL="0" indent="0">
              <a:buNone/>
            </a:pPr>
            <a:r>
              <a:rPr kumimoji="1" lang="en-US" altLang="ja-JP" sz="2800" dirty="0" smtClean="0"/>
              <a:t>	</a:t>
            </a:r>
            <a:r>
              <a:rPr kumimoji="1" lang="en-US" altLang="ja-JP" sz="2800" dirty="0" smtClean="0">
                <a:solidFill>
                  <a:srgbClr val="FFFFFF"/>
                </a:solidFill>
                <a:latin typeface="Consolas"/>
                <a:cs typeface="Consolas"/>
              </a:rPr>
              <a:t>[local] $ …</a:t>
            </a:r>
          </a:p>
          <a:p>
            <a:pPr marL="0" indent="0">
              <a:buNone/>
            </a:pPr>
            <a:r>
              <a:rPr lang="en-US" altLang="ja-JP" sz="2800" dirty="0"/>
              <a:t> </a:t>
            </a:r>
            <a:r>
              <a:rPr lang="en-US" altLang="ja-JP" sz="2800" dirty="0" smtClean="0"/>
              <a:t>   	</a:t>
            </a:r>
            <a:r>
              <a:rPr lang="ja-JP" altLang="en-US" sz="2800" dirty="0" smtClean="0"/>
              <a:t>と書かれていたら</a:t>
            </a:r>
            <a:r>
              <a:rPr lang="en-US" altLang="ja-JP" sz="2800" dirty="0" smtClean="0"/>
              <a:t>, </a:t>
            </a:r>
            <a:r>
              <a:rPr lang="ja-JP" altLang="en-US" sz="2800" dirty="0" smtClean="0"/>
              <a:t>お手元の環境で</a:t>
            </a:r>
            <a:r>
              <a:rPr lang="en-US" altLang="ja-JP" sz="2800" dirty="0" smtClean="0"/>
              <a:t>,</a:t>
            </a:r>
          </a:p>
          <a:p>
            <a:pPr marL="0" indent="0">
              <a:buNone/>
            </a:pPr>
            <a:r>
              <a:rPr kumimoji="1" lang="en-US" altLang="ja-JP" sz="2800" dirty="0" smtClean="0"/>
              <a:t>	</a:t>
            </a:r>
            <a:r>
              <a:rPr kumimoji="1" lang="en-US" altLang="ja-JP" sz="2800" dirty="0" smtClean="0">
                <a:solidFill>
                  <a:srgbClr val="FFFFFF"/>
                </a:solidFill>
                <a:latin typeface="Consolas"/>
                <a:cs typeface="Consolas"/>
              </a:rPr>
              <a:t>[server] $ …</a:t>
            </a:r>
          </a:p>
          <a:p>
            <a:pPr marL="0" indent="0">
              <a:buNone/>
            </a:pPr>
            <a:r>
              <a:rPr lang="en-US" altLang="ja-JP" sz="2800" dirty="0"/>
              <a:t>	</a:t>
            </a:r>
            <a:r>
              <a:rPr lang="ja-JP" altLang="en-US" sz="2800" dirty="0" smtClean="0"/>
              <a:t>と書かれていたら</a:t>
            </a:r>
            <a:r>
              <a:rPr lang="en-US" altLang="ja-JP" sz="2800" dirty="0" smtClean="0"/>
              <a:t>, </a:t>
            </a:r>
            <a:r>
              <a:rPr lang="ja-JP" altLang="en-US" sz="2800" dirty="0" smtClean="0"/>
              <a:t>サーバ</a:t>
            </a:r>
            <a:r>
              <a:rPr lang="en-US" altLang="ja-JP" sz="2800" dirty="0" smtClean="0"/>
              <a:t>/</a:t>
            </a:r>
            <a:r>
              <a:rPr lang="ja-JP" altLang="en-US" sz="2800" dirty="0" smtClean="0"/>
              <a:t>リモート上での</a:t>
            </a:r>
            <a:r>
              <a:rPr lang="en-US" altLang="ja-JP" sz="2800" dirty="0" smtClean="0"/>
              <a:t>	</a:t>
            </a:r>
            <a:r>
              <a:rPr lang="ja-JP" altLang="en-US" sz="2800" dirty="0" smtClean="0"/>
              <a:t>コマンドです</a:t>
            </a:r>
            <a:r>
              <a:rPr lang="en-US" altLang="ja-JP" sz="2800" dirty="0" smtClean="0"/>
              <a:t>.</a:t>
            </a:r>
            <a:endParaRPr kumimoji="1" lang="en-US" altLang="ja-JP" sz="2800" dirty="0" smtClean="0"/>
          </a:p>
        </p:txBody>
      </p:sp>
      <p:sp>
        <p:nvSpPr>
          <p:cNvPr id="4" name="日付プレースホルダー 3"/>
          <p:cNvSpPr>
            <a:spLocks noGrp="1"/>
          </p:cNvSpPr>
          <p:nvPr>
            <p:ph type="dt" sz="half" idx="10"/>
          </p:nvPr>
        </p:nvSpPr>
        <p:spPr/>
        <p:txBody>
          <a:bodyPr/>
          <a:lstStyle/>
          <a:p>
            <a:r>
              <a:rPr lang="en-US" smtClean="0"/>
              <a:t>2015 年 09 月 25 日</a:t>
            </a:r>
            <a:endParaRPr lang="en-US"/>
          </a:p>
        </p:txBody>
      </p:sp>
      <p:sp>
        <p:nvSpPr>
          <p:cNvPr id="5" name="フッター プレースホルダー 4"/>
          <p:cNvSpPr>
            <a:spLocks noGrp="1"/>
          </p:cNvSpPr>
          <p:nvPr>
            <p:ph type="ftr" sz="quarter" idx="11"/>
          </p:nvPr>
        </p:nvSpPr>
        <p:spPr/>
        <p:txBody>
          <a:body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6" name="スライド番号プレースホルダー 5"/>
          <p:cNvSpPr>
            <a:spLocks noGrp="1"/>
          </p:cNvSpPr>
          <p:nvPr>
            <p:ph type="sldNum" sz="quarter" idx="12"/>
          </p:nvPr>
        </p:nvSpPr>
        <p:spPr/>
        <p:txBody>
          <a:bodyPr/>
          <a:lstStyle/>
          <a:p>
            <a:fld id="{5FD889E0-CAB2-4699-909D-B9A88D47ACBE}" type="slidenum">
              <a:rPr lang="en-US" smtClean="0"/>
              <a:t>25</a:t>
            </a:fld>
            <a:endParaRPr lang="en-US"/>
          </a:p>
        </p:txBody>
      </p:sp>
    </p:spTree>
    <p:extLst>
      <p:ext uri="{BB962C8B-B14F-4D97-AF65-F5344CB8AC3E}">
        <p14:creationId xmlns:p14="http://schemas.microsoft.com/office/powerpoint/2010/main" val="2491873248"/>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082675" y="3667113"/>
            <a:ext cx="7522603" cy="984555"/>
          </a:xfrm>
          <a:prstGeom prst="rect">
            <a:avLst/>
          </a:prstGeom>
          <a:solidFill>
            <a:schemeClr val="accent5">
              <a:lumMod val="25000"/>
            </a:schemeClr>
          </a:solidFill>
          <a:ln>
            <a:noFill/>
          </a:ln>
          <a:effectLst>
            <a:outerShdw blurRad="50800" dist="38100" dir="2700000" algn="tl" rotWithShape="0">
              <a:srgbClr val="000000">
                <a:alpha val="43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kumimoji="1" lang="ja-JP" altLang="en-US" dirty="0" smtClean="0"/>
              <a:t>チュートリアル</a:t>
            </a:r>
            <a:r>
              <a:rPr lang="en-US" altLang="ja-JP" dirty="0" smtClean="0"/>
              <a:t>① </a:t>
            </a:r>
            <a:r>
              <a:rPr lang="ja-JP" altLang="en-US" dirty="0" smtClean="0"/>
              <a:t>初期設定</a:t>
            </a:r>
            <a:endParaRPr kumimoji="1" lang="ja-JP" altLang="en-US" dirty="0"/>
          </a:p>
        </p:txBody>
      </p:sp>
      <p:sp>
        <p:nvSpPr>
          <p:cNvPr id="3" name="コンテンツ プレースホルダー 2"/>
          <p:cNvSpPr>
            <a:spLocks noGrp="1"/>
          </p:cNvSpPr>
          <p:nvPr>
            <p:ph idx="1"/>
          </p:nvPr>
        </p:nvSpPr>
        <p:spPr>
          <a:xfrm>
            <a:off x="285416" y="1094625"/>
            <a:ext cx="8648090" cy="5059362"/>
          </a:xfrm>
        </p:spPr>
        <p:txBody>
          <a:bodyPr anchor="ctr"/>
          <a:lstStyle/>
          <a:p>
            <a:r>
              <a:rPr kumimoji="1" lang="en-US" altLang="ja-JP" dirty="0" err="1" smtClean="0"/>
              <a:t>git</a:t>
            </a:r>
            <a:r>
              <a:rPr kumimoji="1" lang="en-US" altLang="ja-JP" dirty="0" smtClean="0"/>
              <a:t> </a:t>
            </a:r>
            <a:r>
              <a:rPr kumimoji="1" lang="ja-JP" altLang="en-US" dirty="0" smtClean="0"/>
              <a:t>の設定は</a:t>
            </a:r>
            <a:r>
              <a:rPr kumimoji="1" lang="en-US" altLang="ja-JP" dirty="0" smtClean="0"/>
              <a:t>, </a:t>
            </a:r>
            <a:r>
              <a:rPr kumimoji="1" lang="ja-JP" altLang="en-US" dirty="0" smtClean="0"/>
              <a:t>ホームディレクトリの</a:t>
            </a:r>
            <a:r>
              <a:rPr kumimoji="1" lang="en-US" altLang="ja-JP" dirty="0" smtClean="0"/>
              <a:t> .</a:t>
            </a:r>
            <a:r>
              <a:rPr kumimoji="1" lang="en-US" altLang="ja-JP" dirty="0" err="1" smtClean="0"/>
              <a:t>gitconfig</a:t>
            </a:r>
            <a:r>
              <a:rPr kumimoji="1" lang="en-US" altLang="ja-JP" dirty="0" smtClean="0"/>
              <a:t> </a:t>
            </a:r>
            <a:r>
              <a:rPr kumimoji="1" lang="ja-JP" altLang="en-US" dirty="0" smtClean="0"/>
              <a:t>ファイルに記録される</a:t>
            </a:r>
            <a:endParaRPr kumimoji="1" lang="en-US" altLang="ja-JP" dirty="0" smtClean="0"/>
          </a:p>
          <a:p>
            <a:r>
              <a:rPr lang="ja-JP" altLang="en-US" dirty="0" smtClean="0"/>
              <a:t>以下のコマンドで設定を行う</a:t>
            </a:r>
            <a:endParaRPr lang="en-US" altLang="ja-JP" dirty="0" smtClean="0"/>
          </a:p>
          <a:p>
            <a:pPr marL="0" indent="0">
              <a:buNone/>
            </a:pPr>
            <a:r>
              <a:rPr kumimoji="1" lang="en-US" altLang="ja-JP" sz="2400" dirty="0" smtClean="0"/>
              <a:t>	</a:t>
            </a:r>
            <a:r>
              <a:rPr kumimoji="1" lang="en-US" altLang="ja-JP" sz="2000" dirty="0" smtClean="0">
                <a:solidFill>
                  <a:srgbClr val="FFFFFF"/>
                </a:solidFill>
                <a:latin typeface="Consolas"/>
                <a:cs typeface="Consolas"/>
              </a:rPr>
              <a:t>[local] </a:t>
            </a:r>
            <a:r>
              <a:rPr lang="en-US" altLang="ja-JP" sz="2000" dirty="0" smtClean="0">
                <a:solidFill>
                  <a:srgbClr val="FFFFFF"/>
                </a:solidFill>
                <a:latin typeface="Consolas"/>
                <a:cs typeface="Consolas"/>
              </a:rPr>
              <a:t>$ </a:t>
            </a:r>
            <a:r>
              <a:rPr lang="en-US" altLang="ja-JP" sz="2000" dirty="0" err="1" smtClean="0">
                <a:solidFill>
                  <a:srgbClr val="FFFFFF"/>
                </a:solidFill>
                <a:latin typeface="Consolas"/>
                <a:cs typeface="Consolas"/>
              </a:rPr>
              <a:t>git</a:t>
            </a:r>
            <a:r>
              <a:rPr lang="en-US" altLang="ja-JP" sz="2000" dirty="0" smtClean="0">
                <a:solidFill>
                  <a:srgbClr val="FFFFFF"/>
                </a:solidFill>
                <a:latin typeface="Consolas"/>
                <a:cs typeface="Consolas"/>
              </a:rPr>
              <a:t> </a:t>
            </a:r>
            <a:r>
              <a:rPr lang="en-US" altLang="ja-JP" sz="2000" dirty="0" err="1" smtClean="0">
                <a:solidFill>
                  <a:srgbClr val="FFFFFF"/>
                </a:solidFill>
                <a:latin typeface="Consolas"/>
                <a:cs typeface="Consolas"/>
              </a:rPr>
              <a:t>config</a:t>
            </a:r>
            <a:r>
              <a:rPr lang="en-US" altLang="ja-JP" sz="2000" dirty="0" smtClean="0">
                <a:solidFill>
                  <a:srgbClr val="FFFFFF"/>
                </a:solidFill>
                <a:latin typeface="Consolas"/>
                <a:cs typeface="Consolas"/>
              </a:rPr>
              <a:t> --global </a:t>
            </a:r>
            <a:r>
              <a:rPr lang="en-US" altLang="ja-JP" sz="2000" dirty="0" err="1" smtClean="0">
                <a:solidFill>
                  <a:srgbClr val="FFFFFF"/>
                </a:solidFill>
                <a:latin typeface="Consolas"/>
                <a:cs typeface="Consolas"/>
              </a:rPr>
              <a:t>user.name</a:t>
            </a:r>
            <a:r>
              <a:rPr lang="en-US" altLang="ja-JP" sz="2000" dirty="0" smtClean="0">
                <a:solidFill>
                  <a:srgbClr val="FFFFFF"/>
                </a:solidFill>
                <a:latin typeface="Consolas"/>
                <a:cs typeface="Consolas"/>
              </a:rPr>
              <a:t> </a:t>
            </a:r>
            <a:r>
              <a:rPr lang="en-US" altLang="ja-JP" sz="2000" i="1" dirty="0" smtClean="0">
                <a:solidFill>
                  <a:srgbClr val="FFFFFF"/>
                </a:solidFill>
                <a:latin typeface="Consolas"/>
                <a:cs typeface="Consolas"/>
              </a:rPr>
              <a:t>"&lt;</a:t>
            </a:r>
            <a:r>
              <a:rPr lang="ja-JP" altLang="en-US" sz="2000" i="1" dirty="0" smtClean="0">
                <a:solidFill>
                  <a:srgbClr val="FFFFFF"/>
                </a:solidFill>
                <a:latin typeface="Consolas"/>
                <a:cs typeface="Consolas"/>
              </a:rPr>
              <a:t>ユーザ名</a:t>
            </a:r>
            <a:r>
              <a:rPr lang="en-US" altLang="ja-JP" sz="2000" i="1" dirty="0" smtClean="0">
                <a:solidFill>
                  <a:srgbClr val="FFFFFF"/>
                </a:solidFill>
                <a:latin typeface="Consolas"/>
                <a:cs typeface="Consolas"/>
              </a:rPr>
              <a:t>&gt;"</a:t>
            </a:r>
            <a:r>
              <a:rPr lang="en-US" altLang="ja-JP" sz="2000" dirty="0" smtClean="0">
                <a:solidFill>
                  <a:srgbClr val="FFFFFF"/>
                </a:solidFill>
                <a:latin typeface="Consolas"/>
                <a:cs typeface="Consolas"/>
              </a:rPr>
              <a:t> </a:t>
            </a:r>
          </a:p>
          <a:p>
            <a:pPr marL="0" indent="0">
              <a:buNone/>
            </a:pPr>
            <a:r>
              <a:rPr lang="en-US" altLang="ja-JP" sz="2000" dirty="0" smtClean="0">
                <a:solidFill>
                  <a:srgbClr val="FFFFFF"/>
                </a:solidFill>
                <a:latin typeface="Consolas"/>
                <a:cs typeface="Consolas"/>
              </a:rPr>
              <a:t>	[local] $ </a:t>
            </a:r>
            <a:r>
              <a:rPr lang="en-US" altLang="ja-JP" sz="2000" dirty="0" err="1" smtClean="0">
                <a:solidFill>
                  <a:srgbClr val="FFFFFF"/>
                </a:solidFill>
                <a:latin typeface="Consolas"/>
                <a:cs typeface="Consolas"/>
              </a:rPr>
              <a:t>git</a:t>
            </a:r>
            <a:r>
              <a:rPr lang="en-US" altLang="ja-JP" sz="2000" dirty="0" smtClean="0">
                <a:solidFill>
                  <a:srgbClr val="FFFFFF"/>
                </a:solidFill>
                <a:latin typeface="Consolas"/>
                <a:cs typeface="Consolas"/>
              </a:rPr>
              <a:t> </a:t>
            </a:r>
            <a:r>
              <a:rPr lang="en-US" altLang="ja-JP" sz="2000" dirty="0" err="1" smtClean="0">
                <a:solidFill>
                  <a:srgbClr val="FFFFFF"/>
                </a:solidFill>
                <a:latin typeface="Consolas"/>
                <a:cs typeface="Consolas"/>
              </a:rPr>
              <a:t>config</a:t>
            </a:r>
            <a:r>
              <a:rPr lang="en-US" altLang="ja-JP" sz="2000" dirty="0" smtClean="0">
                <a:solidFill>
                  <a:srgbClr val="FFFFFF"/>
                </a:solidFill>
                <a:latin typeface="Consolas"/>
                <a:cs typeface="Consolas"/>
              </a:rPr>
              <a:t> --global </a:t>
            </a:r>
            <a:r>
              <a:rPr lang="en-US" altLang="ja-JP" sz="2000" dirty="0" err="1" smtClean="0">
                <a:solidFill>
                  <a:srgbClr val="FFFFFF"/>
                </a:solidFill>
                <a:latin typeface="Consolas"/>
                <a:cs typeface="Consolas"/>
              </a:rPr>
              <a:t>user.email</a:t>
            </a:r>
            <a:r>
              <a:rPr lang="en-US" altLang="ja-JP" sz="2000" dirty="0" smtClean="0">
                <a:solidFill>
                  <a:srgbClr val="FFFFFF"/>
                </a:solidFill>
                <a:latin typeface="Consolas"/>
                <a:cs typeface="Consolas"/>
              </a:rPr>
              <a:t> </a:t>
            </a:r>
            <a:r>
              <a:rPr lang="en-US" altLang="ja-JP" sz="2000" i="1" dirty="0" smtClean="0">
                <a:solidFill>
                  <a:srgbClr val="FFFFFF"/>
                </a:solidFill>
                <a:latin typeface="Consolas"/>
                <a:cs typeface="Consolas"/>
              </a:rPr>
              <a:t>“</a:t>
            </a:r>
            <a:r>
              <a:rPr lang="en-US" altLang="ja-JP" sz="2000" i="1" dirty="0" smtClean="0">
                <a:solidFill>
                  <a:schemeClr val="tx2"/>
                </a:solidFill>
                <a:latin typeface="Consolas"/>
                <a:cs typeface="Consolas"/>
              </a:rPr>
              <a:t>&lt;</a:t>
            </a:r>
            <a:r>
              <a:rPr lang="ja-JP" altLang="en-US" sz="2000" i="1" dirty="0" smtClean="0">
                <a:solidFill>
                  <a:schemeClr val="tx2"/>
                </a:solidFill>
                <a:latin typeface="Consolas"/>
                <a:cs typeface="Consolas"/>
              </a:rPr>
              <a:t>メアド</a:t>
            </a:r>
            <a:r>
              <a:rPr lang="en-US" altLang="ja-JP" sz="2000" i="1" dirty="0" smtClean="0">
                <a:solidFill>
                  <a:schemeClr val="tx2"/>
                </a:solidFill>
                <a:latin typeface="Consolas"/>
                <a:cs typeface="Consolas"/>
              </a:rPr>
              <a:t>&gt;”</a:t>
            </a:r>
          </a:p>
          <a:p>
            <a:r>
              <a:rPr kumimoji="1" lang="ja-JP" altLang="en-US" dirty="0" smtClean="0"/>
              <a:t>直接ファイルを編集しても良い</a:t>
            </a:r>
            <a:endParaRPr kumimoji="1" lang="ja-JP" altLang="en-US" dirty="0"/>
          </a:p>
        </p:txBody>
      </p:sp>
      <p:sp>
        <p:nvSpPr>
          <p:cNvPr id="4" name="日付プレースホルダー 3"/>
          <p:cNvSpPr>
            <a:spLocks noGrp="1"/>
          </p:cNvSpPr>
          <p:nvPr>
            <p:ph type="dt" sz="half" idx="10"/>
          </p:nvPr>
        </p:nvSpPr>
        <p:spPr/>
        <p:txBody>
          <a:bodyPr/>
          <a:lstStyle/>
          <a:p>
            <a:r>
              <a:rPr lang="en-US" smtClean="0"/>
              <a:t>2015 年 09 月 25 日</a:t>
            </a:r>
            <a:endParaRPr lang="en-US"/>
          </a:p>
        </p:txBody>
      </p:sp>
      <p:sp>
        <p:nvSpPr>
          <p:cNvPr id="5" name="フッター プレースホルダー 4"/>
          <p:cNvSpPr>
            <a:spLocks noGrp="1"/>
          </p:cNvSpPr>
          <p:nvPr>
            <p:ph type="ftr" sz="quarter" idx="11"/>
          </p:nvPr>
        </p:nvSpPr>
        <p:spPr/>
        <p:txBody>
          <a:body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6" name="スライド番号プレースホルダー 5"/>
          <p:cNvSpPr>
            <a:spLocks noGrp="1"/>
          </p:cNvSpPr>
          <p:nvPr>
            <p:ph type="sldNum" sz="quarter" idx="12"/>
          </p:nvPr>
        </p:nvSpPr>
        <p:spPr/>
        <p:txBody>
          <a:bodyPr/>
          <a:lstStyle/>
          <a:p>
            <a:fld id="{5FD889E0-CAB2-4699-909D-B9A88D47ACBE}" type="slidenum">
              <a:rPr lang="en-US" smtClean="0"/>
              <a:t>26</a:t>
            </a:fld>
            <a:endParaRPr lang="en-US"/>
          </a:p>
        </p:txBody>
      </p:sp>
    </p:spTree>
    <p:extLst>
      <p:ext uri="{BB962C8B-B14F-4D97-AF65-F5344CB8AC3E}">
        <p14:creationId xmlns:p14="http://schemas.microsoft.com/office/powerpoint/2010/main" val="2118801405"/>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484161" y="3652844"/>
            <a:ext cx="6577164" cy="570757"/>
          </a:xfrm>
          <a:prstGeom prst="rect">
            <a:avLst/>
          </a:prstGeom>
          <a:solidFill>
            <a:schemeClr val="accent5">
              <a:lumMod val="25000"/>
            </a:schemeClr>
          </a:solidFill>
          <a:ln>
            <a:noFill/>
          </a:ln>
          <a:effectLst>
            <a:outerShdw blurRad="50800" dist="38100" dir="2700000" algn="tl" rotWithShape="0">
              <a:srgbClr val="000000">
                <a:alpha val="43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kumimoji="1" lang="ja-JP" altLang="en-US" sz="2800" dirty="0" smtClean="0"/>
              <a:t>チュートリアル</a:t>
            </a:r>
            <a:r>
              <a:rPr kumimoji="1" lang="en-US" altLang="ja-JP" sz="2800" dirty="0" smtClean="0"/>
              <a:t>② </a:t>
            </a:r>
            <a:r>
              <a:rPr kumimoji="1" lang="ja-JP" altLang="en-US" sz="2800" dirty="0" smtClean="0"/>
              <a:t>ローカルリポジトリの作成</a:t>
            </a:r>
            <a:endParaRPr kumimoji="1" lang="ja-JP" altLang="en-US" sz="2800" dirty="0"/>
          </a:p>
        </p:txBody>
      </p:sp>
      <p:sp>
        <p:nvSpPr>
          <p:cNvPr id="3" name="コンテンツ プレースホルダー 2"/>
          <p:cNvSpPr>
            <a:spLocks noGrp="1"/>
          </p:cNvSpPr>
          <p:nvPr>
            <p:ph idx="1"/>
          </p:nvPr>
        </p:nvSpPr>
        <p:spPr>
          <a:xfrm>
            <a:off x="685800" y="1018894"/>
            <a:ext cx="7772400" cy="5059362"/>
          </a:xfrm>
        </p:spPr>
        <p:txBody>
          <a:bodyPr anchor="ctr"/>
          <a:lstStyle/>
          <a:p>
            <a:r>
              <a:rPr kumimoji="1" lang="ja-JP" altLang="en-US" dirty="0" smtClean="0"/>
              <a:t>任意の場所に「</a:t>
            </a:r>
            <a:r>
              <a:rPr kumimoji="1" lang="en-US" altLang="ja-JP" dirty="0" smtClean="0"/>
              <a:t>tutorial</a:t>
            </a:r>
            <a:r>
              <a:rPr kumimoji="1" lang="ja-JP" altLang="en-US" dirty="0" smtClean="0"/>
              <a:t>」という空のディレクトリを作成</a:t>
            </a:r>
            <a:endParaRPr kumimoji="1" lang="en-US" altLang="ja-JP" dirty="0" smtClean="0"/>
          </a:p>
          <a:p>
            <a:r>
              <a:rPr kumimoji="1" lang="en-US" altLang="ja-JP" dirty="0" smtClean="0"/>
              <a:t>tutorial </a:t>
            </a:r>
            <a:r>
              <a:rPr kumimoji="1" lang="ja-JP" altLang="en-US" dirty="0" smtClean="0"/>
              <a:t>ディレクトリの中で</a:t>
            </a:r>
            <a:endParaRPr kumimoji="1" lang="en-US" altLang="ja-JP" dirty="0" smtClean="0"/>
          </a:p>
          <a:p>
            <a:pPr marL="0" indent="0">
              <a:buNone/>
            </a:pPr>
            <a:r>
              <a:rPr lang="en-US" altLang="ja-JP" dirty="0" smtClean="0"/>
              <a:t>	</a:t>
            </a:r>
            <a:r>
              <a:rPr lang="en-US" altLang="ja-JP" dirty="0" smtClean="0">
                <a:solidFill>
                  <a:srgbClr val="FFFFFF"/>
                </a:solidFill>
                <a:latin typeface="Consolas"/>
                <a:cs typeface="Consolas"/>
              </a:rPr>
              <a:t>[local] $ </a:t>
            </a:r>
            <a:r>
              <a:rPr lang="en-US" altLang="ja-JP" dirty="0" err="1" smtClean="0">
                <a:solidFill>
                  <a:srgbClr val="FFFFFF"/>
                </a:solidFill>
                <a:latin typeface="Consolas"/>
                <a:cs typeface="Consolas"/>
              </a:rPr>
              <a:t>git</a:t>
            </a:r>
            <a:r>
              <a:rPr lang="en-US" altLang="ja-JP" dirty="0" smtClean="0">
                <a:solidFill>
                  <a:srgbClr val="FFFFFF"/>
                </a:solidFill>
                <a:latin typeface="Consolas"/>
                <a:cs typeface="Consolas"/>
              </a:rPr>
              <a:t> </a:t>
            </a:r>
            <a:r>
              <a:rPr lang="en-US" altLang="ja-JP" dirty="0" err="1" smtClean="0">
                <a:solidFill>
                  <a:srgbClr val="FFFFFF"/>
                </a:solidFill>
                <a:latin typeface="Consolas"/>
                <a:cs typeface="Consolas"/>
              </a:rPr>
              <a:t>init</a:t>
            </a:r>
            <a:endParaRPr lang="en-US" altLang="ja-JP" dirty="0" smtClean="0">
              <a:solidFill>
                <a:srgbClr val="FFFFFF"/>
              </a:solidFill>
              <a:latin typeface="Consolas"/>
              <a:cs typeface="Consolas"/>
            </a:endParaRPr>
          </a:p>
          <a:p>
            <a:pPr lvl="1"/>
            <a:r>
              <a:rPr kumimoji="1" lang="ja-JP" altLang="en-US" dirty="0" smtClean="0"/>
              <a:t>これにより</a:t>
            </a:r>
            <a:r>
              <a:rPr kumimoji="1" lang="en-US" altLang="ja-JP" dirty="0" smtClean="0"/>
              <a:t>, tutorial </a:t>
            </a:r>
            <a:r>
              <a:rPr kumimoji="1" lang="ja-JP" altLang="en-US" dirty="0" smtClean="0"/>
              <a:t>ディレクトリが</a:t>
            </a:r>
            <a:r>
              <a:rPr kumimoji="1" lang="en-US" altLang="ja-JP" dirty="0" smtClean="0"/>
              <a:t> </a:t>
            </a:r>
            <a:r>
              <a:rPr kumimoji="1" lang="en-US" altLang="ja-JP" dirty="0" err="1" smtClean="0"/>
              <a:t>Git</a:t>
            </a:r>
            <a:r>
              <a:rPr kumimoji="1" lang="en-US" altLang="ja-JP" dirty="0" smtClean="0"/>
              <a:t> </a:t>
            </a:r>
            <a:r>
              <a:rPr kumimoji="1" lang="ja-JP" altLang="en-US" dirty="0" smtClean="0"/>
              <a:t>のリポジトリとして設定された</a:t>
            </a:r>
            <a:endParaRPr kumimoji="1" lang="ja-JP" altLang="en-US" dirty="0"/>
          </a:p>
        </p:txBody>
      </p:sp>
      <p:sp>
        <p:nvSpPr>
          <p:cNvPr id="4" name="日付プレースホルダー 3"/>
          <p:cNvSpPr>
            <a:spLocks noGrp="1"/>
          </p:cNvSpPr>
          <p:nvPr>
            <p:ph type="dt" sz="half" idx="10"/>
          </p:nvPr>
        </p:nvSpPr>
        <p:spPr/>
        <p:txBody>
          <a:bodyPr/>
          <a:lstStyle/>
          <a:p>
            <a:r>
              <a:rPr lang="en-US" smtClean="0"/>
              <a:t>2015 年 09 月 25 日</a:t>
            </a:r>
            <a:endParaRPr lang="en-US"/>
          </a:p>
        </p:txBody>
      </p:sp>
      <p:sp>
        <p:nvSpPr>
          <p:cNvPr id="5" name="フッター プレースホルダー 4"/>
          <p:cNvSpPr>
            <a:spLocks noGrp="1"/>
          </p:cNvSpPr>
          <p:nvPr>
            <p:ph type="ftr" sz="quarter" idx="11"/>
          </p:nvPr>
        </p:nvSpPr>
        <p:spPr/>
        <p:txBody>
          <a:body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6" name="スライド番号プレースホルダー 5"/>
          <p:cNvSpPr>
            <a:spLocks noGrp="1"/>
          </p:cNvSpPr>
          <p:nvPr>
            <p:ph type="sldNum" sz="quarter" idx="12"/>
          </p:nvPr>
        </p:nvSpPr>
        <p:spPr/>
        <p:txBody>
          <a:bodyPr/>
          <a:lstStyle/>
          <a:p>
            <a:fld id="{5FD889E0-CAB2-4699-909D-B9A88D47ACBE}" type="slidenum">
              <a:rPr lang="en-US" smtClean="0"/>
              <a:t>27</a:t>
            </a:fld>
            <a:endParaRPr lang="en-US"/>
          </a:p>
        </p:txBody>
      </p:sp>
    </p:spTree>
    <p:extLst>
      <p:ext uri="{BB962C8B-B14F-4D97-AF65-F5344CB8AC3E}">
        <p14:creationId xmlns:p14="http://schemas.microsoft.com/office/powerpoint/2010/main" val="1206406095"/>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469890" y="3881146"/>
            <a:ext cx="6692994" cy="513682"/>
          </a:xfrm>
          <a:prstGeom prst="rect">
            <a:avLst/>
          </a:prstGeom>
          <a:solidFill>
            <a:schemeClr val="accent5">
              <a:lumMod val="25000"/>
            </a:schemeClr>
          </a:solidFill>
          <a:ln>
            <a:noFill/>
          </a:ln>
          <a:effectLst>
            <a:outerShdw blurRad="50800" dist="38100" dir="2700000" algn="tl" rotWithShape="0">
              <a:srgbClr val="000000">
                <a:alpha val="43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kumimoji="1" lang="ja-JP" altLang="en-US" sz="3200" dirty="0" smtClean="0"/>
              <a:t>チュートリアル</a:t>
            </a:r>
            <a:r>
              <a:rPr kumimoji="1" lang="en-US" altLang="ja-JP" sz="3200" dirty="0" smtClean="0"/>
              <a:t>③-1 </a:t>
            </a:r>
            <a:r>
              <a:rPr kumimoji="1" lang="ja-JP" altLang="en-US" sz="3200" dirty="0" smtClean="0"/>
              <a:t>ファイルのコミット</a:t>
            </a:r>
            <a:endParaRPr kumimoji="1" lang="ja-JP" altLang="en-US" sz="3200" dirty="0"/>
          </a:p>
        </p:txBody>
      </p:sp>
      <p:sp>
        <p:nvSpPr>
          <p:cNvPr id="3" name="コンテンツ プレースホルダー 2"/>
          <p:cNvSpPr>
            <a:spLocks noGrp="1"/>
          </p:cNvSpPr>
          <p:nvPr>
            <p:ph idx="1"/>
          </p:nvPr>
        </p:nvSpPr>
        <p:spPr/>
        <p:txBody>
          <a:bodyPr anchor="ctr"/>
          <a:lstStyle/>
          <a:p>
            <a:r>
              <a:rPr kumimoji="1" lang="en-US" altLang="ja-JP" sz="2800" dirty="0" smtClean="0"/>
              <a:t>tutorial </a:t>
            </a:r>
            <a:r>
              <a:rPr kumimoji="1" lang="ja-JP" altLang="en-US" sz="2800" dirty="0" smtClean="0"/>
              <a:t>ディレクトリ内に</a:t>
            </a:r>
            <a:r>
              <a:rPr kumimoji="1" lang="en-US" altLang="ja-JP" sz="2800" dirty="0" smtClean="0"/>
              <a:t>, </a:t>
            </a:r>
            <a:r>
              <a:rPr kumimoji="1" lang="ja-JP" altLang="en-US" sz="2800" dirty="0" smtClean="0"/>
              <a:t>「</a:t>
            </a:r>
            <a:r>
              <a:rPr kumimoji="1" lang="en-US" altLang="ja-JP" sz="2800" dirty="0" err="1" smtClean="0"/>
              <a:t>sample.txt</a:t>
            </a:r>
            <a:r>
              <a:rPr kumimoji="1" lang="ja-JP" altLang="en-US" sz="2800" dirty="0" smtClean="0"/>
              <a:t>」を作成し</a:t>
            </a:r>
            <a:r>
              <a:rPr kumimoji="1" lang="en-US" altLang="ja-JP" sz="2800" dirty="0" smtClean="0"/>
              <a:t>, </a:t>
            </a:r>
            <a:r>
              <a:rPr kumimoji="1" lang="ja-JP" altLang="en-US" sz="2800" dirty="0" smtClean="0"/>
              <a:t>中身に何か適当なことを書いて下さい</a:t>
            </a:r>
            <a:r>
              <a:rPr kumimoji="1" lang="en-US" altLang="ja-JP" sz="2800" dirty="0" smtClean="0"/>
              <a:t>.</a:t>
            </a:r>
          </a:p>
          <a:p>
            <a:r>
              <a:rPr lang="ja-JP" altLang="en-US" sz="2800" dirty="0" smtClean="0"/>
              <a:t>以下のコマンドを打つと</a:t>
            </a:r>
            <a:r>
              <a:rPr lang="en-US" altLang="ja-JP" sz="2800" dirty="0" smtClean="0"/>
              <a:t>, </a:t>
            </a:r>
            <a:r>
              <a:rPr lang="ja-JP" altLang="en-US" sz="2800" dirty="0" smtClean="0"/>
              <a:t>ディレクトリの状況が確認できます</a:t>
            </a:r>
            <a:r>
              <a:rPr lang="en-US" altLang="ja-JP" sz="2800" dirty="0" smtClean="0"/>
              <a:t>.</a:t>
            </a:r>
          </a:p>
          <a:p>
            <a:pPr marL="0" indent="0">
              <a:buNone/>
            </a:pPr>
            <a:r>
              <a:rPr kumimoji="1" lang="en-US" altLang="ja-JP" sz="2800" dirty="0" smtClean="0"/>
              <a:t>	</a:t>
            </a:r>
            <a:r>
              <a:rPr kumimoji="1" lang="en-US" altLang="ja-JP" sz="2800" dirty="0" smtClean="0">
                <a:solidFill>
                  <a:srgbClr val="FFFFFF"/>
                </a:solidFill>
                <a:latin typeface="Consolas"/>
                <a:cs typeface="Consolas"/>
              </a:rPr>
              <a:t>[local] $ </a:t>
            </a:r>
            <a:r>
              <a:rPr kumimoji="1" lang="en-US" altLang="ja-JP" sz="2800" dirty="0" err="1" smtClean="0">
                <a:solidFill>
                  <a:srgbClr val="FFFFFF"/>
                </a:solidFill>
                <a:latin typeface="Consolas"/>
                <a:cs typeface="Consolas"/>
              </a:rPr>
              <a:t>git</a:t>
            </a:r>
            <a:r>
              <a:rPr kumimoji="1" lang="en-US" altLang="ja-JP" sz="2800" dirty="0" smtClean="0">
                <a:solidFill>
                  <a:srgbClr val="FFFFFF"/>
                </a:solidFill>
                <a:latin typeface="Consolas"/>
                <a:cs typeface="Consolas"/>
              </a:rPr>
              <a:t> status</a:t>
            </a:r>
          </a:p>
          <a:p>
            <a:r>
              <a:rPr kumimoji="1" lang="en-US" altLang="ja-JP" sz="2800" dirty="0" smtClean="0"/>
              <a:t>tutorial </a:t>
            </a:r>
            <a:r>
              <a:rPr kumimoji="1" lang="ja-JP" altLang="en-US" sz="2800" dirty="0" smtClean="0"/>
              <a:t>ディレクトリ内の</a:t>
            </a:r>
            <a:r>
              <a:rPr kumimoji="1" lang="en-US" altLang="ja-JP" sz="2800" dirty="0" smtClean="0"/>
              <a:t> </a:t>
            </a:r>
            <a:r>
              <a:rPr kumimoji="1" lang="en-US" altLang="ja-JP" sz="2800" dirty="0" err="1" smtClean="0"/>
              <a:t>sample.txt</a:t>
            </a:r>
            <a:r>
              <a:rPr kumimoji="1" lang="en-US" altLang="ja-JP" sz="2800" dirty="0" smtClean="0"/>
              <a:t> </a:t>
            </a:r>
            <a:r>
              <a:rPr kumimoji="1" lang="ja-JP" altLang="en-US" sz="2800" dirty="0" smtClean="0"/>
              <a:t>が追跡対象になってない旨のメッセージが表示されます</a:t>
            </a:r>
            <a:endParaRPr kumimoji="1" lang="ja-JP" altLang="en-US" sz="2800" dirty="0"/>
          </a:p>
        </p:txBody>
      </p:sp>
      <p:sp>
        <p:nvSpPr>
          <p:cNvPr id="4" name="日付プレースホルダー 3"/>
          <p:cNvSpPr>
            <a:spLocks noGrp="1"/>
          </p:cNvSpPr>
          <p:nvPr>
            <p:ph type="dt" sz="half" idx="10"/>
          </p:nvPr>
        </p:nvSpPr>
        <p:spPr/>
        <p:txBody>
          <a:bodyPr/>
          <a:lstStyle/>
          <a:p>
            <a:r>
              <a:rPr lang="en-US" smtClean="0"/>
              <a:t>2015 年 09 月 25 日</a:t>
            </a:r>
            <a:endParaRPr lang="en-US"/>
          </a:p>
        </p:txBody>
      </p:sp>
      <p:sp>
        <p:nvSpPr>
          <p:cNvPr id="5" name="フッター プレースホルダー 4"/>
          <p:cNvSpPr>
            <a:spLocks noGrp="1"/>
          </p:cNvSpPr>
          <p:nvPr>
            <p:ph type="ftr" sz="quarter" idx="11"/>
          </p:nvPr>
        </p:nvSpPr>
        <p:spPr/>
        <p:txBody>
          <a:body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6" name="スライド番号プレースホルダー 5"/>
          <p:cNvSpPr>
            <a:spLocks noGrp="1"/>
          </p:cNvSpPr>
          <p:nvPr>
            <p:ph type="sldNum" sz="quarter" idx="12"/>
          </p:nvPr>
        </p:nvSpPr>
        <p:spPr/>
        <p:txBody>
          <a:bodyPr/>
          <a:lstStyle/>
          <a:p>
            <a:fld id="{5FD889E0-CAB2-4699-909D-B9A88D47ACBE}" type="slidenum">
              <a:rPr lang="en-US" smtClean="0"/>
              <a:t>28</a:t>
            </a:fld>
            <a:endParaRPr lang="en-US"/>
          </a:p>
        </p:txBody>
      </p:sp>
    </p:spTree>
    <p:extLst>
      <p:ext uri="{BB962C8B-B14F-4D97-AF65-F5344CB8AC3E}">
        <p14:creationId xmlns:p14="http://schemas.microsoft.com/office/powerpoint/2010/main" val="40760112"/>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416034" y="1781109"/>
            <a:ext cx="6645291" cy="467176"/>
          </a:xfrm>
          <a:prstGeom prst="rect">
            <a:avLst/>
          </a:prstGeom>
          <a:solidFill>
            <a:schemeClr val="accent5">
              <a:lumMod val="25000"/>
            </a:schemeClr>
          </a:solidFill>
          <a:ln>
            <a:noFill/>
          </a:ln>
          <a:effectLst>
            <a:outerShdw blurRad="50800" dist="38100" dir="2700000" algn="tl" rotWithShape="0">
              <a:srgbClr val="000000">
                <a:alpha val="43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1416034" y="4196393"/>
            <a:ext cx="6645291" cy="467176"/>
          </a:xfrm>
          <a:prstGeom prst="rect">
            <a:avLst/>
          </a:prstGeom>
          <a:solidFill>
            <a:schemeClr val="accent5">
              <a:lumMod val="25000"/>
            </a:schemeClr>
          </a:solidFill>
          <a:ln>
            <a:noFill/>
          </a:ln>
          <a:effectLst>
            <a:outerShdw blurRad="50800" dist="38100" dir="2700000" algn="tl" rotWithShape="0">
              <a:srgbClr val="000000">
                <a:alpha val="43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kumimoji="1" lang="ja-JP" altLang="en-US" sz="3200" dirty="0" smtClean="0"/>
              <a:t>チュートリアル</a:t>
            </a:r>
            <a:r>
              <a:rPr kumimoji="1" lang="en-US" altLang="ja-JP" sz="3200" dirty="0" smtClean="0"/>
              <a:t>③-2 </a:t>
            </a:r>
            <a:r>
              <a:rPr kumimoji="1" lang="ja-JP" altLang="en-US" sz="3200" dirty="0" smtClean="0"/>
              <a:t>ファイルのコミット</a:t>
            </a:r>
            <a:endParaRPr kumimoji="1" lang="ja-JP" altLang="en-US" sz="3200" dirty="0"/>
          </a:p>
        </p:txBody>
      </p:sp>
      <p:sp>
        <p:nvSpPr>
          <p:cNvPr id="9" name="正方形/長方形 8"/>
          <p:cNvSpPr/>
          <p:nvPr/>
        </p:nvSpPr>
        <p:spPr>
          <a:xfrm>
            <a:off x="2437913" y="2721869"/>
            <a:ext cx="5623412" cy="467176"/>
          </a:xfrm>
          <a:prstGeom prst="rect">
            <a:avLst/>
          </a:prstGeom>
          <a:solidFill>
            <a:schemeClr val="accent5">
              <a:lumMod val="25000"/>
            </a:schemeClr>
          </a:solidFill>
          <a:ln>
            <a:noFill/>
          </a:ln>
          <a:effectLst>
            <a:outerShdw blurRad="50800" dist="38100" dir="2700000" algn="tl" rotWithShape="0">
              <a:srgbClr val="000000">
                <a:alpha val="43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コンテンツ プレースホルダー 2"/>
          <p:cNvSpPr>
            <a:spLocks noGrp="1"/>
          </p:cNvSpPr>
          <p:nvPr>
            <p:ph idx="1"/>
          </p:nvPr>
        </p:nvSpPr>
        <p:spPr>
          <a:xfrm>
            <a:off x="685799" y="1208681"/>
            <a:ext cx="8102367" cy="5059362"/>
          </a:xfrm>
        </p:spPr>
        <p:txBody>
          <a:bodyPr anchor="t"/>
          <a:lstStyle/>
          <a:p>
            <a:r>
              <a:rPr kumimoji="1" lang="ja-JP" altLang="en-US" sz="2800" dirty="0" smtClean="0"/>
              <a:t>ファイルをインデックスに登録するには</a:t>
            </a:r>
            <a:r>
              <a:rPr kumimoji="1" lang="en-US" altLang="ja-JP" sz="2800" dirty="0" smtClean="0"/>
              <a:t>,</a:t>
            </a:r>
          </a:p>
          <a:p>
            <a:pPr marL="0" indent="0">
              <a:buNone/>
            </a:pPr>
            <a:r>
              <a:rPr lang="en-US" altLang="ja-JP" sz="2800" dirty="0" smtClean="0">
                <a:latin typeface="Consolas"/>
                <a:cs typeface="Consolas"/>
              </a:rPr>
              <a:t>	</a:t>
            </a:r>
            <a:r>
              <a:rPr lang="en-US" altLang="ja-JP" sz="2800" dirty="0" smtClean="0">
                <a:solidFill>
                  <a:srgbClr val="FFFFFF"/>
                </a:solidFill>
                <a:latin typeface="Consolas"/>
                <a:cs typeface="Consolas"/>
              </a:rPr>
              <a:t>[local] $ </a:t>
            </a:r>
            <a:r>
              <a:rPr lang="en-US" altLang="ja-JP" sz="2800" dirty="0" err="1" smtClean="0">
                <a:solidFill>
                  <a:srgbClr val="FFFFFF"/>
                </a:solidFill>
                <a:latin typeface="Consolas"/>
                <a:cs typeface="Consolas"/>
              </a:rPr>
              <a:t>git</a:t>
            </a:r>
            <a:r>
              <a:rPr lang="en-US" altLang="ja-JP" sz="2800" dirty="0" smtClean="0">
                <a:solidFill>
                  <a:srgbClr val="FFFFFF"/>
                </a:solidFill>
                <a:latin typeface="Consolas"/>
                <a:cs typeface="Consolas"/>
              </a:rPr>
              <a:t> add &lt;</a:t>
            </a:r>
            <a:r>
              <a:rPr lang="ja-JP" altLang="en-US" sz="2800" dirty="0" smtClean="0">
                <a:solidFill>
                  <a:srgbClr val="FFFFFF"/>
                </a:solidFill>
                <a:latin typeface="Consolas"/>
                <a:cs typeface="Consolas"/>
              </a:rPr>
              <a:t>ファイル名</a:t>
            </a:r>
            <a:r>
              <a:rPr lang="en-US" altLang="ja-JP" sz="2800" dirty="0" smtClean="0">
                <a:solidFill>
                  <a:srgbClr val="FFFFFF"/>
                </a:solidFill>
                <a:latin typeface="Consolas"/>
                <a:cs typeface="Consolas"/>
              </a:rPr>
              <a:t>&gt;</a:t>
            </a:r>
          </a:p>
          <a:p>
            <a:pPr lvl="1"/>
            <a:r>
              <a:rPr kumimoji="1" lang="ja-JP" altLang="en-US" sz="2400" dirty="0" smtClean="0"/>
              <a:t>ディレクトリ内のファイルすべてを登録するには</a:t>
            </a:r>
            <a:r>
              <a:rPr kumimoji="1" lang="en-US" altLang="ja-JP" sz="2400" dirty="0" smtClean="0"/>
              <a:t>, </a:t>
            </a:r>
          </a:p>
          <a:p>
            <a:pPr marL="0" indent="0">
              <a:buNone/>
            </a:pPr>
            <a:r>
              <a:rPr lang="en-US" altLang="ja-JP" sz="2800" dirty="0">
                <a:latin typeface="Consolas"/>
                <a:cs typeface="Consolas"/>
              </a:rPr>
              <a:t>	</a:t>
            </a:r>
            <a:r>
              <a:rPr lang="en-US" altLang="ja-JP" sz="2800" dirty="0" smtClean="0">
                <a:solidFill>
                  <a:srgbClr val="FFFFFF"/>
                </a:solidFill>
                <a:latin typeface="Consolas"/>
                <a:cs typeface="Consolas"/>
              </a:rPr>
              <a:t>	[local] $ </a:t>
            </a:r>
            <a:r>
              <a:rPr lang="en-US" altLang="ja-JP" sz="2800" dirty="0" err="1" smtClean="0">
                <a:solidFill>
                  <a:srgbClr val="FFFFFF"/>
                </a:solidFill>
                <a:latin typeface="Consolas"/>
                <a:cs typeface="Consolas"/>
              </a:rPr>
              <a:t>git</a:t>
            </a:r>
            <a:r>
              <a:rPr lang="en-US" altLang="ja-JP" sz="2800" dirty="0" smtClean="0">
                <a:solidFill>
                  <a:srgbClr val="FFFFFF"/>
                </a:solidFill>
                <a:latin typeface="Consolas"/>
                <a:cs typeface="Consolas"/>
              </a:rPr>
              <a:t> add .</a:t>
            </a:r>
          </a:p>
          <a:p>
            <a:pPr lvl="1"/>
            <a:r>
              <a:rPr kumimoji="1" lang="ja-JP" altLang="en-US" sz="2400" dirty="0" smtClean="0"/>
              <a:t>もう一度</a:t>
            </a:r>
            <a:r>
              <a:rPr kumimoji="1" lang="en-US" altLang="ja-JP" sz="2400" dirty="0" smtClean="0"/>
              <a:t>, </a:t>
            </a:r>
            <a:r>
              <a:rPr kumimoji="1" lang="en-US" altLang="ja-JP" sz="2400" dirty="0" err="1" smtClean="0"/>
              <a:t>git</a:t>
            </a:r>
            <a:r>
              <a:rPr kumimoji="1" lang="en-US" altLang="ja-JP" sz="2400" dirty="0" smtClean="0"/>
              <a:t> status </a:t>
            </a:r>
            <a:r>
              <a:rPr kumimoji="1" lang="ja-JP" altLang="en-US" sz="2400" dirty="0" smtClean="0"/>
              <a:t>を実行してみると</a:t>
            </a:r>
            <a:r>
              <a:rPr kumimoji="1" lang="en-US" altLang="ja-JP" sz="2400" dirty="0" smtClean="0"/>
              <a:t>…?</a:t>
            </a:r>
          </a:p>
          <a:p>
            <a:r>
              <a:rPr kumimoji="1" lang="en-US" altLang="ja-JP" sz="2800" dirty="0" smtClean="0"/>
              <a:t>commit </a:t>
            </a:r>
            <a:r>
              <a:rPr kumimoji="1" lang="ja-JP" altLang="en-US" sz="2800" dirty="0" smtClean="0"/>
              <a:t>コマンドでコミットを実行</a:t>
            </a:r>
            <a:endParaRPr kumimoji="1" lang="en-US" altLang="ja-JP" sz="2800" dirty="0" smtClean="0"/>
          </a:p>
          <a:p>
            <a:pPr marL="0" indent="0">
              <a:buNone/>
            </a:pPr>
            <a:r>
              <a:rPr kumimoji="1" lang="en-US" altLang="ja-JP" sz="2800" dirty="0" smtClean="0"/>
              <a:t>	</a:t>
            </a:r>
            <a:r>
              <a:rPr kumimoji="1" lang="en-US" altLang="ja-JP" sz="2400" dirty="0" smtClean="0">
                <a:solidFill>
                  <a:srgbClr val="FFFFFF"/>
                </a:solidFill>
                <a:latin typeface="Consolas"/>
                <a:cs typeface="Consolas"/>
              </a:rPr>
              <a:t>[local] $ </a:t>
            </a:r>
            <a:r>
              <a:rPr kumimoji="1" lang="en-US" altLang="ja-JP" sz="2400" dirty="0" err="1" smtClean="0">
                <a:solidFill>
                  <a:srgbClr val="FFFFFF"/>
                </a:solidFill>
                <a:latin typeface="Consolas"/>
                <a:cs typeface="Consolas"/>
              </a:rPr>
              <a:t>git</a:t>
            </a:r>
            <a:r>
              <a:rPr kumimoji="1" lang="en-US" altLang="ja-JP" sz="2400" dirty="0" smtClean="0">
                <a:solidFill>
                  <a:srgbClr val="FFFFFF"/>
                </a:solidFill>
                <a:latin typeface="Consolas"/>
                <a:cs typeface="Consolas"/>
              </a:rPr>
              <a:t> commit –m “&lt;</a:t>
            </a:r>
            <a:r>
              <a:rPr kumimoji="1" lang="ja-JP" altLang="en-US" sz="2400" dirty="0" smtClean="0">
                <a:solidFill>
                  <a:srgbClr val="FFFFFF"/>
                </a:solidFill>
                <a:latin typeface="Consolas"/>
                <a:cs typeface="Consolas"/>
              </a:rPr>
              <a:t>コメント</a:t>
            </a:r>
            <a:r>
              <a:rPr kumimoji="1" lang="en-US" altLang="ja-JP" sz="2400" dirty="0" smtClean="0">
                <a:solidFill>
                  <a:srgbClr val="FFFFFF"/>
                </a:solidFill>
                <a:latin typeface="Consolas"/>
                <a:cs typeface="Consolas"/>
              </a:rPr>
              <a:t>&gt;”</a:t>
            </a:r>
          </a:p>
          <a:p>
            <a:pPr lvl="1"/>
            <a:r>
              <a:rPr kumimoji="1" lang="ja-JP" altLang="en-US" sz="2400" dirty="0" smtClean="0"/>
              <a:t>コメントには</a:t>
            </a:r>
            <a:r>
              <a:rPr kumimoji="1" lang="en-US" altLang="ja-JP" sz="2400" dirty="0" smtClean="0"/>
              <a:t>, </a:t>
            </a:r>
            <a:r>
              <a:rPr kumimoji="1" lang="ja-JP" altLang="en-US" sz="2400" dirty="0" smtClean="0"/>
              <a:t>更新内容などを書きます</a:t>
            </a:r>
            <a:endParaRPr kumimoji="1" lang="en-US" altLang="ja-JP" sz="2400" dirty="0" smtClean="0"/>
          </a:p>
          <a:p>
            <a:pPr lvl="1"/>
            <a:r>
              <a:rPr lang="ja-JP" altLang="en-US" sz="2400" dirty="0" smtClean="0"/>
              <a:t>今は</a:t>
            </a:r>
            <a:r>
              <a:rPr lang="en-US" altLang="ja-JP" sz="2400" dirty="0" smtClean="0"/>
              <a:t>, “first commit” </a:t>
            </a:r>
            <a:r>
              <a:rPr lang="ja-JP" altLang="en-US" sz="2400" dirty="0" smtClean="0"/>
              <a:t>とでも書いておきましょう</a:t>
            </a:r>
            <a:endParaRPr lang="en-US" altLang="ja-JP" sz="2400" dirty="0" smtClean="0"/>
          </a:p>
          <a:p>
            <a:pPr lvl="1"/>
            <a:r>
              <a:rPr kumimoji="1" lang="ja-JP" altLang="en-US" sz="2400" dirty="0" smtClean="0"/>
              <a:t>もう一度</a:t>
            </a:r>
            <a:r>
              <a:rPr kumimoji="1" lang="en-US" altLang="ja-JP" sz="2400" dirty="0" smtClean="0"/>
              <a:t>, status </a:t>
            </a:r>
            <a:r>
              <a:rPr kumimoji="1" lang="ja-JP" altLang="en-US" sz="2400" dirty="0" smtClean="0"/>
              <a:t>コマンドの結果を見てみましょう</a:t>
            </a:r>
            <a:endParaRPr kumimoji="1" lang="en-US" altLang="ja-JP" sz="2400" dirty="0" smtClean="0"/>
          </a:p>
          <a:p>
            <a:endParaRPr kumimoji="1" lang="ja-JP" altLang="en-US" sz="2800" dirty="0"/>
          </a:p>
        </p:txBody>
      </p:sp>
      <p:sp>
        <p:nvSpPr>
          <p:cNvPr id="4" name="日付プレースホルダー 3"/>
          <p:cNvSpPr>
            <a:spLocks noGrp="1"/>
          </p:cNvSpPr>
          <p:nvPr>
            <p:ph type="dt" sz="half" idx="10"/>
          </p:nvPr>
        </p:nvSpPr>
        <p:spPr/>
        <p:txBody>
          <a:bodyPr/>
          <a:lstStyle/>
          <a:p>
            <a:r>
              <a:rPr lang="en-US" smtClean="0"/>
              <a:t>2015 年 09 月 25 日</a:t>
            </a:r>
            <a:endParaRPr lang="en-US"/>
          </a:p>
        </p:txBody>
      </p:sp>
      <p:sp>
        <p:nvSpPr>
          <p:cNvPr id="5" name="フッター プレースホルダー 4"/>
          <p:cNvSpPr>
            <a:spLocks noGrp="1"/>
          </p:cNvSpPr>
          <p:nvPr>
            <p:ph type="ftr" sz="quarter" idx="11"/>
          </p:nvPr>
        </p:nvSpPr>
        <p:spPr/>
        <p:txBody>
          <a:body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6" name="スライド番号プレースホルダー 5"/>
          <p:cNvSpPr>
            <a:spLocks noGrp="1"/>
          </p:cNvSpPr>
          <p:nvPr>
            <p:ph type="sldNum" sz="quarter" idx="12"/>
          </p:nvPr>
        </p:nvSpPr>
        <p:spPr/>
        <p:txBody>
          <a:bodyPr/>
          <a:lstStyle/>
          <a:p>
            <a:fld id="{5FD889E0-CAB2-4699-909D-B9A88D47ACBE}" type="slidenum">
              <a:rPr lang="en-US" smtClean="0"/>
              <a:t>29</a:t>
            </a:fld>
            <a:endParaRPr lang="en-US"/>
          </a:p>
        </p:txBody>
      </p:sp>
    </p:spTree>
    <p:extLst>
      <p:ext uri="{BB962C8B-B14F-4D97-AF65-F5344CB8AC3E}">
        <p14:creationId xmlns:p14="http://schemas.microsoft.com/office/powerpoint/2010/main" val="361607499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81748" y="1211743"/>
            <a:ext cx="8102047" cy="4708981"/>
          </a:xfrm>
          <a:prstGeom prst="rect">
            <a:avLst/>
          </a:prstGeom>
          <a:noFill/>
        </p:spPr>
        <p:txBody>
          <a:bodyPr wrap="square" rtlCol="0">
            <a:spAutoFit/>
          </a:bodyPr>
          <a:lstStyle/>
          <a:p>
            <a:r>
              <a:rPr kumimoji="1" lang="ja-JP" altLang="en-US" sz="30000" b="1" dirty="0" smtClean="0">
                <a:latin typeface="ヒラギノ角ゴ Pro W3"/>
                <a:ea typeface="ヒラギノ角ゴ Pro W3"/>
                <a:cs typeface="ヒラギノ角ゴ Pro W3"/>
              </a:rPr>
              <a:t>目標</a:t>
            </a:r>
            <a:endParaRPr kumimoji="1" lang="ja-JP" altLang="en-US" sz="30000" b="1" dirty="0">
              <a:latin typeface="ヒラギノ角ゴ Pro W3"/>
              <a:ea typeface="ヒラギノ角ゴ Pro W3"/>
              <a:cs typeface="ヒラギノ角ゴ Pro W3"/>
            </a:endParaRPr>
          </a:p>
        </p:txBody>
      </p:sp>
      <p:sp>
        <p:nvSpPr>
          <p:cNvPr id="3" name="日付プレースホルダー 2"/>
          <p:cNvSpPr>
            <a:spLocks noGrp="1"/>
          </p:cNvSpPr>
          <p:nvPr>
            <p:ph type="dt" sz="half" idx="10"/>
          </p:nvPr>
        </p:nvSpPr>
        <p:spPr/>
        <p:txBody>
          <a:bodyPr/>
          <a:lstStyle/>
          <a:p>
            <a:r>
              <a:rPr lang="en-US" smtClean="0"/>
              <a:t>2015 年 09 月 25 日</a:t>
            </a:r>
            <a:endParaRPr lang="en-US"/>
          </a:p>
        </p:txBody>
      </p:sp>
      <p:sp>
        <p:nvSpPr>
          <p:cNvPr id="4" name="フッター プレースホルダー 3"/>
          <p:cNvSpPr>
            <a:spLocks noGrp="1"/>
          </p:cNvSpPr>
          <p:nvPr>
            <p:ph type="ftr" sz="quarter" idx="11"/>
          </p:nvPr>
        </p:nvSpPr>
        <p:spPr/>
        <p:txBody>
          <a:body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5" name="スライド番号プレースホルダー 4"/>
          <p:cNvSpPr>
            <a:spLocks noGrp="1"/>
          </p:cNvSpPr>
          <p:nvPr>
            <p:ph type="sldNum" sz="quarter" idx="12"/>
          </p:nvPr>
        </p:nvSpPr>
        <p:spPr/>
        <p:txBody>
          <a:bodyPr/>
          <a:lstStyle/>
          <a:p>
            <a:fld id="{5FD889E0-CAB2-4699-909D-B9A88D47ACBE}" type="slidenum">
              <a:rPr lang="en-US" smtClean="0"/>
              <a:t>3</a:t>
            </a:fld>
            <a:endParaRPr lang="en-US"/>
          </a:p>
        </p:txBody>
      </p:sp>
    </p:spTree>
    <p:extLst>
      <p:ext uri="{BB962C8B-B14F-4D97-AF65-F5344CB8AC3E}">
        <p14:creationId xmlns:p14="http://schemas.microsoft.com/office/powerpoint/2010/main" val="251280644"/>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082675" y="1693514"/>
            <a:ext cx="3092434" cy="496374"/>
          </a:xfrm>
          <a:prstGeom prst="rect">
            <a:avLst/>
          </a:prstGeom>
          <a:solidFill>
            <a:schemeClr val="accent5">
              <a:lumMod val="25000"/>
            </a:schemeClr>
          </a:solidFill>
          <a:ln>
            <a:noFill/>
          </a:ln>
          <a:effectLst>
            <a:outerShdw blurRad="50800" dist="38100" dir="2700000" algn="tl" rotWithShape="0">
              <a:srgbClr val="000000">
                <a:alpha val="43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1082675" y="3305839"/>
            <a:ext cx="3092434" cy="496374"/>
          </a:xfrm>
          <a:prstGeom prst="rect">
            <a:avLst/>
          </a:prstGeom>
          <a:solidFill>
            <a:schemeClr val="accent5">
              <a:lumMod val="25000"/>
            </a:schemeClr>
          </a:solidFill>
          <a:ln>
            <a:noFill/>
          </a:ln>
          <a:effectLst>
            <a:outerShdw blurRad="50800" dist="38100" dir="2700000" algn="tl" rotWithShape="0">
              <a:srgbClr val="000000">
                <a:alpha val="43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kumimoji="1" lang="ja-JP" altLang="en-US" dirty="0" smtClean="0"/>
              <a:t>チュートリアル</a:t>
            </a:r>
            <a:r>
              <a:rPr kumimoji="1" lang="en-US" altLang="ja-JP" dirty="0" smtClean="0"/>
              <a:t>④ </a:t>
            </a:r>
            <a:r>
              <a:rPr kumimoji="1" lang="ja-JP" altLang="en-US" dirty="0" smtClean="0"/>
              <a:t>変更履歴の確認</a:t>
            </a:r>
            <a:endParaRPr kumimoji="1" lang="ja-JP" altLang="en-US" dirty="0"/>
          </a:p>
        </p:txBody>
      </p:sp>
      <p:sp>
        <p:nvSpPr>
          <p:cNvPr id="3" name="コンテンツ プレースホルダー 2"/>
          <p:cNvSpPr>
            <a:spLocks noGrp="1"/>
          </p:cNvSpPr>
          <p:nvPr>
            <p:ph idx="1"/>
          </p:nvPr>
        </p:nvSpPr>
        <p:spPr>
          <a:xfrm>
            <a:off x="189778" y="902102"/>
            <a:ext cx="3985331" cy="3974053"/>
          </a:xfrm>
        </p:spPr>
        <p:txBody>
          <a:bodyPr/>
          <a:lstStyle/>
          <a:p>
            <a:r>
              <a:rPr kumimoji="1" lang="ja-JP" altLang="en-US" sz="2400" dirty="0" smtClean="0"/>
              <a:t>リポジトリの変更履歴の確認</a:t>
            </a:r>
            <a:endParaRPr kumimoji="1" lang="en-US" altLang="ja-JP" sz="2400" dirty="0" smtClean="0"/>
          </a:p>
          <a:p>
            <a:pPr marL="0" indent="0">
              <a:buNone/>
            </a:pPr>
            <a:r>
              <a:rPr lang="en-US" altLang="ja-JP" sz="2400" dirty="0" smtClean="0">
                <a:solidFill>
                  <a:schemeClr val="tx1"/>
                </a:solidFill>
                <a:latin typeface="Consolas"/>
                <a:cs typeface="Consolas"/>
              </a:rPr>
              <a:t>	</a:t>
            </a:r>
            <a:r>
              <a:rPr lang="en-US" altLang="ja-JP" sz="2400" dirty="0" smtClean="0">
                <a:solidFill>
                  <a:srgbClr val="FFFFFF"/>
                </a:solidFill>
                <a:latin typeface="Consolas"/>
                <a:cs typeface="Consolas"/>
              </a:rPr>
              <a:t>[local] $ </a:t>
            </a:r>
            <a:r>
              <a:rPr lang="en-US" altLang="ja-JP" sz="2400" dirty="0" err="1" smtClean="0">
                <a:solidFill>
                  <a:srgbClr val="FFFFFF"/>
                </a:solidFill>
                <a:latin typeface="Consolas"/>
                <a:cs typeface="Consolas"/>
              </a:rPr>
              <a:t>git</a:t>
            </a:r>
            <a:r>
              <a:rPr lang="en-US" altLang="ja-JP" sz="2400" dirty="0" smtClean="0">
                <a:solidFill>
                  <a:srgbClr val="FFFFFF"/>
                </a:solidFill>
                <a:latin typeface="Consolas"/>
                <a:cs typeface="Consolas"/>
              </a:rPr>
              <a:t> log</a:t>
            </a:r>
          </a:p>
          <a:p>
            <a:r>
              <a:rPr kumimoji="1" lang="ja-JP" altLang="en-US" sz="2400" dirty="0" smtClean="0"/>
              <a:t>以下のコマンドで</a:t>
            </a:r>
            <a:r>
              <a:rPr kumimoji="1" lang="en-US" altLang="ja-JP" sz="2400" dirty="0" smtClean="0"/>
              <a:t>, </a:t>
            </a:r>
            <a:r>
              <a:rPr kumimoji="1" lang="ja-JP" altLang="en-US" sz="2400" dirty="0" smtClean="0"/>
              <a:t>変更履歴を</a:t>
            </a:r>
            <a:r>
              <a:rPr kumimoji="1" lang="en-US" altLang="ja-JP" sz="2400" dirty="0" smtClean="0"/>
              <a:t> GUI </a:t>
            </a:r>
            <a:r>
              <a:rPr kumimoji="1" lang="ja-JP" altLang="en-US" sz="2400" dirty="0" smtClean="0"/>
              <a:t>で確認することも</a:t>
            </a:r>
            <a:r>
              <a:rPr kumimoji="1" lang="ja-JP" altLang="en-US" sz="2400" dirty="0" smtClean="0"/>
              <a:t>できる</a:t>
            </a:r>
            <a:endParaRPr kumimoji="1" lang="en-US" altLang="ja-JP" sz="2400" dirty="0" smtClean="0"/>
          </a:p>
          <a:p>
            <a:pPr marL="0" indent="0">
              <a:buNone/>
            </a:pPr>
            <a:r>
              <a:rPr lang="en-US" altLang="ja-JP" sz="2400" dirty="0"/>
              <a:t>	</a:t>
            </a:r>
            <a:r>
              <a:rPr lang="en-US" altLang="ja-JP" sz="2400" dirty="0" smtClean="0">
                <a:solidFill>
                  <a:srgbClr val="FFFFFF"/>
                </a:solidFill>
                <a:latin typeface="Consolas"/>
                <a:cs typeface="Consolas"/>
              </a:rPr>
              <a:t>[local] $ </a:t>
            </a:r>
            <a:r>
              <a:rPr lang="en-US" altLang="ja-JP" sz="2400" dirty="0" err="1" smtClean="0">
                <a:solidFill>
                  <a:schemeClr val="tx2"/>
                </a:solidFill>
                <a:latin typeface="Consolas"/>
                <a:cs typeface="Consolas"/>
              </a:rPr>
              <a:t>gitk</a:t>
            </a:r>
            <a:endParaRPr lang="en-US" altLang="ja-JP" sz="2400" dirty="0">
              <a:solidFill>
                <a:schemeClr val="tx2"/>
              </a:solidFill>
              <a:latin typeface="Consolas"/>
              <a:cs typeface="Consolas"/>
            </a:endParaRPr>
          </a:p>
          <a:p>
            <a:pPr lvl="1"/>
            <a:r>
              <a:rPr lang="en-US" altLang="ja-JP" sz="2000" dirty="0" err="1" smtClean="0"/>
              <a:t>gitk</a:t>
            </a:r>
            <a:r>
              <a:rPr lang="en-US" altLang="ja-JP" sz="2000" dirty="0" smtClean="0"/>
              <a:t> </a:t>
            </a:r>
            <a:r>
              <a:rPr lang="ja-JP" altLang="en-US" sz="2000" dirty="0" smtClean="0"/>
              <a:t>コマンドは環境</a:t>
            </a:r>
            <a:endParaRPr lang="en-US" altLang="ja-JP" sz="2000" dirty="0" smtClean="0"/>
          </a:p>
          <a:p>
            <a:pPr marL="457200" lvl="1" indent="0">
              <a:buNone/>
            </a:pPr>
            <a:r>
              <a:rPr lang="en-US" altLang="ja-JP" sz="2000" dirty="0" smtClean="0"/>
              <a:t>	</a:t>
            </a:r>
            <a:r>
              <a:rPr lang="ja-JP" altLang="en-US" sz="2000" dirty="0" smtClean="0"/>
              <a:t>によってはインスト</a:t>
            </a:r>
            <a:endParaRPr lang="en-US" altLang="ja-JP" sz="2000" dirty="0" smtClean="0"/>
          </a:p>
          <a:p>
            <a:pPr marL="457200" lvl="1" indent="0">
              <a:buNone/>
            </a:pPr>
            <a:r>
              <a:rPr lang="en-US" altLang="ja-JP" sz="2000" dirty="0"/>
              <a:t>	</a:t>
            </a:r>
            <a:r>
              <a:rPr lang="ja-JP" altLang="en-US" sz="2000" dirty="0" smtClean="0"/>
              <a:t>ールす</a:t>
            </a:r>
            <a:r>
              <a:rPr lang="ja-JP" altLang="en-US" sz="2000" dirty="0" smtClean="0"/>
              <a:t>る必要がある</a:t>
            </a:r>
            <a:endParaRPr lang="en-US" altLang="ja-JP" sz="2000" dirty="0" smtClean="0"/>
          </a:p>
          <a:p>
            <a:pPr marL="0" indent="0">
              <a:buNone/>
            </a:pPr>
            <a:r>
              <a:rPr kumimoji="1" lang="en-US" altLang="ja-JP" sz="2400" dirty="0" smtClean="0"/>
              <a:t>	</a:t>
            </a:r>
            <a:r>
              <a:rPr kumimoji="1" lang="en-US" altLang="ja-JP" sz="2400" dirty="0" smtClean="0">
                <a:solidFill>
                  <a:schemeClr val="tx2"/>
                </a:solidFill>
                <a:latin typeface="Consolas"/>
                <a:cs typeface="Consolas"/>
              </a:rPr>
              <a:t>[local] $ </a:t>
            </a:r>
            <a:r>
              <a:rPr kumimoji="1" lang="en-US" altLang="ja-JP" sz="2400" dirty="0" err="1" smtClean="0">
                <a:solidFill>
                  <a:schemeClr val="tx2"/>
                </a:solidFill>
                <a:latin typeface="Consolas"/>
                <a:cs typeface="Consolas"/>
              </a:rPr>
              <a:t>gitk</a:t>
            </a:r>
            <a:endParaRPr kumimoji="1" lang="en-US" altLang="ja-JP" sz="2400" dirty="0" smtClean="0">
              <a:solidFill>
                <a:schemeClr val="tx2"/>
              </a:solidFill>
              <a:latin typeface="Consolas"/>
              <a:cs typeface="Consolas"/>
            </a:endParaRPr>
          </a:p>
        </p:txBody>
      </p:sp>
      <p:sp>
        <p:nvSpPr>
          <p:cNvPr id="4" name="日付プレースホルダー 3"/>
          <p:cNvSpPr>
            <a:spLocks noGrp="1"/>
          </p:cNvSpPr>
          <p:nvPr>
            <p:ph type="dt" sz="half" idx="10"/>
          </p:nvPr>
        </p:nvSpPr>
        <p:spPr/>
        <p:txBody>
          <a:bodyPr/>
          <a:lstStyle/>
          <a:p>
            <a:r>
              <a:rPr lang="en-US" smtClean="0"/>
              <a:t>2015 年 09 月 25 日</a:t>
            </a:r>
            <a:endParaRPr lang="en-US"/>
          </a:p>
        </p:txBody>
      </p:sp>
      <p:sp>
        <p:nvSpPr>
          <p:cNvPr id="5" name="フッター プレースホルダー 4"/>
          <p:cNvSpPr>
            <a:spLocks noGrp="1"/>
          </p:cNvSpPr>
          <p:nvPr>
            <p:ph type="ftr" sz="quarter" idx="11"/>
          </p:nvPr>
        </p:nvSpPr>
        <p:spPr/>
        <p:txBody>
          <a:body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6" name="スライド番号プレースホルダー 5"/>
          <p:cNvSpPr>
            <a:spLocks noGrp="1"/>
          </p:cNvSpPr>
          <p:nvPr>
            <p:ph type="sldNum" sz="quarter" idx="12"/>
          </p:nvPr>
        </p:nvSpPr>
        <p:spPr/>
        <p:txBody>
          <a:bodyPr/>
          <a:lstStyle/>
          <a:p>
            <a:fld id="{5FD889E0-CAB2-4699-909D-B9A88D47ACBE}" type="slidenum">
              <a:rPr lang="en-US" smtClean="0"/>
              <a:t>30</a:t>
            </a:fld>
            <a:endParaRPr lang="en-US"/>
          </a:p>
        </p:txBody>
      </p:sp>
      <p:pic>
        <p:nvPicPr>
          <p:cNvPr id="7" name="図 6" descr="スクリーンショット 2015-09-18 14.15.05.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51156" y="2980491"/>
            <a:ext cx="5592843" cy="3302670"/>
          </a:xfrm>
          <a:prstGeom prst="rect">
            <a:avLst/>
          </a:prstGeom>
        </p:spPr>
      </p:pic>
    </p:spTree>
    <p:extLst>
      <p:ext uri="{BB962C8B-B14F-4D97-AF65-F5344CB8AC3E}">
        <p14:creationId xmlns:p14="http://schemas.microsoft.com/office/powerpoint/2010/main" val="3553371923"/>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174075" y="2116892"/>
            <a:ext cx="7799206" cy="1489124"/>
          </a:xfrm>
          <a:prstGeom prst="rect">
            <a:avLst/>
          </a:prstGeom>
          <a:solidFill>
            <a:schemeClr val="accent5">
              <a:lumMod val="25000"/>
            </a:schemeClr>
          </a:solidFill>
          <a:ln>
            <a:noFill/>
          </a:ln>
          <a:effectLst>
            <a:outerShdw blurRad="50800" dist="38100" dir="2700000" algn="tl" rotWithShape="0">
              <a:srgbClr val="000000">
                <a:alpha val="43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kumimoji="1" lang="ja-JP" altLang="en-US" sz="2800" dirty="0" smtClean="0"/>
              <a:t>チュートリアル</a:t>
            </a:r>
            <a:r>
              <a:rPr kumimoji="1" lang="en-US" altLang="ja-JP" sz="2800" dirty="0" smtClean="0"/>
              <a:t>⑤ </a:t>
            </a:r>
            <a:r>
              <a:rPr lang="ja-JP" altLang="en-US" sz="2800" dirty="0" smtClean="0"/>
              <a:t>リモート</a:t>
            </a:r>
            <a:r>
              <a:rPr kumimoji="1" lang="ja-JP" altLang="en-US" sz="2800" dirty="0" smtClean="0"/>
              <a:t>リポジトリの作成</a:t>
            </a:r>
            <a:endParaRPr kumimoji="1" lang="ja-JP" altLang="en-US" sz="2800" dirty="0"/>
          </a:p>
        </p:txBody>
      </p:sp>
      <p:sp>
        <p:nvSpPr>
          <p:cNvPr id="4" name="日付プレースホルダー 3"/>
          <p:cNvSpPr>
            <a:spLocks noGrp="1"/>
          </p:cNvSpPr>
          <p:nvPr>
            <p:ph type="dt" sz="half" idx="10"/>
          </p:nvPr>
        </p:nvSpPr>
        <p:spPr/>
        <p:txBody>
          <a:bodyPr/>
          <a:lstStyle/>
          <a:p>
            <a:r>
              <a:rPr lang="en-US" smtClean="0"/>
              <a:t>2015 年 09 月 25 日</a:t>
            </a:r>
            <a:endParaRPr lang="en-US"/>
          </a:p>
        </p:txBody>
      </p:sp>
      <p:sp>
        <p:nvSpPr>
          <p:cNvPr id="5" name="フッター プレースホルダー 4"/>
          <p:cNvSpPr>
            <a:spLocks noGrp="1"/>
          </p:cNvSpPr>
          <p:nvPr>
            <p:ph type="ftr" sz="quarter" idx="11"/>
          </p:nvPr>
        </p:nvSpPr>
        <p:spPr/>
        <p:txBody>
          <a:body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6" name="スライド番号プレースホルダー 5"/>
          <p:cNvSpPr>
            <a:spLocks noGrp="1"/>
          </p:cNvSpPr>
          <p:nvPr>
            <p:ph type="sldNum" sz="quarter" idx="12"/>
          </p:nvPr>
        </p:nvSpPr>
        <p:spPr/>
        <p:txBody>
          <a:bodyPr/>
          <a:lstStyle/>
          <a:p>
            <a:fld id="{5FD889E0-CAB2-4699-909D-B9A88D47ACBE}" type="slidenum">
              <a:rPr lang="en-US" smtClean="0"/>
              <a:t>31</a:t>
            </a:fld>
            <a:endParaRPr lang="en-US"/>
          </a:p>
        </p:txBody>
      </p:sp>
      <p:sp>
        <p:nvSpPr>
          <p:cNvPr id="3" name="コンテンツ プレースホルダー 2"/>
          <p:cNvSpPr>
            <a:spLocks noGrp="1"/>
          </p:cNvSpPr>
          <p:nvPr>
            <p:ph idx="1"/>
          </p:nvPr>
        </p:nvSpPr>
        <p:spPr>
          <a:xfrm>
            <a:off x="452548" y="1202344"/>
            <a:ext cx="8149342" cy="5059362"/>
          </a:xfrm>
        </p:spPr>
        <p:txBody>
          <a:bodyPr/>
          <a:lstStyle/>
          <a:p>
            <a:r>
              <a:rPr kumimoji="1" lang="en-US" altLang="ja-JP" sz="2800" dirty="0" smtClean="0"/>
              <a:t>ITPASS </a:t>
            </a:r>
            <a:r>
              <a:rPr kumimoji="1" lang="ja-JP" altLang="en-US" sz="2800" dirty="0" smtClean="0"/>
              <a:t>サーバに</a:t>
            </a:r>
            <a:r>
              <a:rPr kumimoji="1" lang="en-US" altLang="ja-JP" sz="2800" dirty="0" smtClean="0"/>
              <a:t> </a:t>
            </a:r>
            <a:r>
              <a:rPr kumimoji="1" lang="en-US" altLang="ja-JP" sz="2800" dirty="0" err="1" smtClean="0"/>
              <a:t>ssh</a:t>
            </a:r>
            <a:r>
              <a:rPr kumimoji="1" lang="en-US" altLang="ja-JP" sz="2800" dirty="0" smtClean="0"/>
              <a:t> </a:t>
            </a:r>
            <a:r>
              <a:rPr kumimoji="1" lang="ja-JP" altLang="en-US" sz="2800" dirty="0" smtClean="0"/>
              <a:t>して</a:t>
            </a:r>
            <a:r>
              <a:rPr kumimoji="1" lang="en-US" altLang="ja-JP" sz="2800" dirty="0" smtClean="0"/>
              <a:t>, </a:t>
            </a:r>
            <a:r>
              <a:rPr kumimoji="1" lang="ja-JP" altLang="en-US" sz="2800" dirty="0" smtClean="0"/>
              <a:t>以下のコマンドを実行</a:t>
            </a:r>
            <a:endParaRPr kumimoji="1" lang="en-US" altLang="ja-JP" sz="2800" dirty="0" smtClean="0"/>
          </a:p>
          <a:p>
            <a:pPr marL="0" indent="0">
              <a:buNone/>
            </a:pPr>
            <a:r>
              <a:rPr lang="en-US" altLang="ja-JP" sz="2800" dirty="0" smtClean="0">
                <a:latin typeface="Consolas"/>
                <a:cs typeface="Consolas"/>
              </a:rPr>
              <a:t>	</a:t>
            </a:r>
            <a:r>
              <a:rPr lang="en-US" altLang="ja-JP" sz="2400" dirty="0" smtClean="0">
                <a:solidFill>
                  <a:srgbClr val="FFFFFF"/>
                </a:solidFill>
                <a:latin typeface="Consolas"/>
                <a:cs typeface="Consolas"/>
              </a:rPr>
              <a:t>[server] $ </a:t>
            </a:r>
            <a:r>
              <a:rPr lang="en-US" altLang="ja-JP" sz="2400" dirty="0" err="1" smtClean="0">
                <a:solidFill>
                  <a:srgbClr val="FFFFFF"/>
                </a:solidFill>
                <a:latin typeface="Consolas"/>
                <a:cs typeface="Consolas"/>
              </a:rPr>
              <a:t>mkdir</a:t>
            </a:r>
            <a:r>
              <a:rPr lang="en-US" altLang="ja-JP" sz="2400" dirty="0" smtClean="0">
                <a:solidFill>
                  <a:srgbClr val="FFFFFF"/>
                </a:solidFill>
                <a:latin typeface="Consolas"/>
                <a:cs typeface="Consolas"/>
              </a:rPr>
              <a:t> </a:t>
            </a:r>
            <a:r>
              <a:rPr lang="en-US" altLang="ja-JP" sz="2400" dirty="0" err="1" smtClean="0">
                <a:solidFill>
                  <a:srgbClr val="FFFFFF"/>
                </a:solidFill>
                <a:latin typeface="Consolas"/>
                <a:cs typeface="Consolas"/>
              </a:rPr>
              <a:t>repos.git</a:t>
            </a:r>
            <a:endParaRPr lang="en-US" altLang="ja-JP" sz="2400" dirty="0" smtClean="0">
              <a:solidFill>
                <a:srgbClr val="FFFFFF"/>
              </a:solidFill>
              <a:latin typeface="Consolas"/>
              <a:cs typeface="Consolas"/>
            </a:endParaRPr>
          </a:p>
          <a:p>
            <a:pPr marL="0" indent="0">
              <a:buNone/>
            </a:pPr>
            <a:r>
              <a:rPr lang="en-US" altLang="ja-JP" sz="2400" dirty="0" smtClean="0">
                <a:solidFill>
                  <a:srgbClr val="FFFFFF"/>
                </a:solidFill>
                <a:latin typeface="Consolas"/>
                <a:cs typeface="Consolas"/>
              </a:rPr>
              <a:t>	[</a:t>
            </a:r>
            <a:r>
              <a:rPr lang="en-US" altLang="ja-JP" sz="2400" dirty="0">
                <a:solidFill>
                  <a:srgbClr val="FFFFFF"/>
                </a:solidFill>
                <a:latin typeface="Consolas"/>
                <a:cs typeface="Consolas"/>
              </a:rPr>
              <a:t>server] $ </a:t>
            </a:r>
            <a:r>
              <a:rPr lang="en-US" altLang="ja-JP" sz="2400" dirty="0" smtClean="0">
                <a:solidFill>
                  <a:srgbClr val="FFFFFF"/>
                </a:solidFill>
                <a:latin typeface="Consolas"/>
                <a:cs typeface="Consolas"/>
              </a:rPr>
              <a:t>cd </a:t>
            </a:r>
            <a:r>
              <a:rPr lang="en-US" altLang="ja-JP" sz="2400" dirty="0" err="1" smtClean="0">
                <a:solidFill>
                  <a:srgbClr val="FFFFFF"/>
                </a:solidFill>
                <a:latin typeface="Consolas"/>
                <a:cs typeface="Consolas"/>
              </a:rPr>
              <a:t>repos.git</a:t>
            </a:r>
            <a:endParaRPr lang="en-US" altLang="ja-JP" sz="2400" dirty="0" smtClean="0">
              <a:solidFill>
                <a:srgbClr val="FFFFFF"/>
              </a:solidFill>
              <a:latin typeface="Consolas"/>
              <a:cs typeface="Consolas"/>
            </a:endParaRPr>
          </a:p>
          <a:p>
            <a:pPr marL="0" indent="0">
              <a:buNone/>
            </a:pPr>
            <a:r>
              <a:rPr lang="en-US" altLang="ja-JP" sz="2400" dirty="0" smtClean="0">
                <a:solidFill>
                  <a:srgbClr val="FFFFFF"/>
                </a:solidFill>
                <a:latin typeface="Consolas"/>
                <a:cs typeface="Consolas"/>
              </a:rPr>
              <a:t>	[</a:t>
            </a:r>
            <a:r>
              <a:rPr lang="en-US" altLang="ja-JP" sz="2400" dirty="0">
                <a:solidFill>
                  <a:srgbClr val="FFFFFF"/>
                </a:solidFill>
                <a:latin typeface="Consolas"/>
                <a:cs typeface="Consolas"/>
              </a:rPr>
              <a:t>server] </a:t>
            </a:r>
            <a:r>
              <a:rPr lang="en-US" altLang="ja-JP" sz="2400" dirty="0" smtClean="0">
                <a:solidFill>
                  <a:srgbClr val="FFFFFF"/>
                </a:solidFill>
                <a:latin typeface="Consolas"/>
                <a:cs typeface="Consolas"/>
              </a:rPr>
              <a:t>$ </a:t>
            </a:r>
            <a:r>
              <a:rPr lang="en-US" altLang="ja-JP" sz="2400" dirty="0" err="1" smtClean="0">
                <a:solidFill>
                  <a:srgbClr val="FFFFFF"/>
                </a:solidFill>
                <a:latin typeface="Consolas"/>
                <a:cs typeface="Consolas"/>
              </a:rPr>
              <a:t>git</a:t>
            </a:r>
            <a:r>
              <a:rPr lang="en-US" altLang="ja-JP" sz="2400" dirty="0" smtClean="0">
                <a:solidFill>
                  <a:srgbClr val="FFFFFF"/>
                </a:solidFill>
                <a:latin typeface="Consolas"/>
                <a:cs typeface="Consolas"/>
              </a:rPr>
              <a:t> </a:t>
            </a:r>
            <a:r>
              <a:rPr lang="en-US" altLang="ja-JP" sz="2400" dirty="0" err="1" smtClean="0">
                <a:solidFill>
                  <a:srgbClr val="FFFFFF"/>
                </a:solidFill>
                <a:latin typeface="Consolas"/>
                <a:cs typeface="Consolas"/>
              </a:rPr>
              <a:t>init</a:t>
            </a:r>
            <a:r>
              <a:rPr lang="en-US" altLang="ja-JP" sz="2400" dirty="0" smtClean="0">
                <a:solidFill>
                  <a:srgbClr val="FFFFFF"/>
                </a:solidFill>
                <a:latin typeface="Consolas"/>
                <a:cs typeface="Consolas"/>
              </a:rPr>
              <a:t> --bare -–shared=????</a:t>
            </a:r>
          </a:p>
          <a:p>
            <a:pPr lvl="1"/>
            <a:r>
              <a:rPr lang="en-US" altLang="ja-JP" dirty="0" err="1" smtClean="0"/>
              <a:t>init</a:t>
            </a:r>
            <a:r>
              <a:rPr lang="en-US" altLang="ja-JP" dirty="0" smtClean="0"/>
              <a:t> </a:t>
            </a:r>
            <a:r>
              <a:rPr lang="ja-JP" altLang="en-US" dirty="0" smtClean="0"/>
              <a:t>コマンドに</a:t>
            </a:r>
            <a:r>
              <a:rPr lang="en-US" altLang="ja-JP" dirty="0" smtClean="0"/>
              <a:t> --bare </a:t>
            </a:r>
            <a:r>
              <a:rPr lang="ja-JP" altLang="en-US" dirty="0" smtClean="0"/>
              <a:t>と</a:t>
            </a:r>
            <a:r>
              <a:rPr lang="en-US" altLang="ja-JP" dirty="0" smtClean="0"/>
              <a:t> --shared </a:t>
            </a:r>
            <a:r>
              <a:rPr lang="ja-JP" altLang="en-US" dirty="0" smtClean="0"/>
              <a:t>オプションを指定することで</a:t>
            </a:r>
            <a:r>
              <a:rPr lang="en-US" altLang="ja-JP" dirty="0" smtClean="0"/>
              <a:t>, </a:t>
            </a:r>
            <a:r>
              <a:rPr lang="ja-JP" altLang="en-US" dirty="0" smtClean="0"/>
              <a:t>共用リポジトリの作成</a:t>
            </a:r>
            <a:endParaRPr lang="en-US" altLang="ja-JP" dirty="0" smtClean="0"/>
          </a:p>
          <a:p>
            <a:pPr lvl="1"/>
            <a:r>
              <a:rPr lang="en-US" altLang="ja-JP" dirty="0" smtClean="0"/>
              <a:t>--shared= </a:t>
            </a:r>
            <a:r>
              <a:rPr lang="ja-JP" altLang="en-US" dirty="0" smtClean="0"/>
              <a:t>の後に</a:t>
            </a:r>
            <a:r>
              <a:rPr lang="en-US" altLang="ja-JP" dirty="0" smtClean="0"/>
              <a:t> UNIX </a:t>
            </a:r>
            <a:r>
              <a:rPr lang="ja-JP" altLang="en-US" dirty="0" smtClean="0"/>
              <a:t>のパーミッションを指定することができる</a:t>
            </a:r>
            <a:endParaRPr lang="en-US" altLang="ja-JP" dirty="0" smtClean="0"/>
          </a:p>
          <a:p>
            <a:pPr lvl="2"/>
            <a:r>
              <a:rPr lang="ja-JP" altLang="en-US" dirty="0" smtClean="0"/>
              <a:t>例</a:t>
            </a:r>
            <a:r>
              <a:rPr lang="en-US" altLang="ja-JP" dirty="0" smtClean="0"/>
              <a:t>: --shared=0660</a:t>
            </a:r>
            <a:endParaRPr lang="ja-JP" altLang="en-US" dirty="0"/>
          </a:p>
          <a:p>
            <a:endParaRPr lang="ja-JP" altLang="en-US" sz="2800" dirty="0"/>
          </a:p>
          <a:p>
            <a:endParaRPr kumimoji="1" lang="ja-JP" altLang="en-US" sz="2800" dirty="0"/>
          </a:p>
        </p:txBody>
      </p:sp>
    </p:spTree>
    <p:extLst>
      <p:ext uri="{BB962C8B-B14F-4D97-AF65-F5344CB8AC3E}">
        <p14:creationId xmlns:p14="http://schemas.microsoft.com/office/powerpoint/2010/main" val="652107309"/>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240854" y="2175289"/>
            <a:ext cx="7693295" cy="2408877"/>
          </a:xfrm>
          <a:prstGeom prst="rect">
            <a:avLst/>
          </a:prstGeom>
          <a:solidFill>
            <a:schemeClr val="accent5">
              <a:lumMod val="25000"/>
            </a:schemeClr>
          </a:solidFill>
          <a:ln>
            <a:noFill/>
          </a:ln>
          <a:effectLst>
            <a:outerShdw blurRad="50800" dist="38100" dir="2700000" algn="tl" rotWithShape="0">
              <a:srgbClr val="000000">
                <a:alpha val="43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335760" y="98425"/>
            <a:ext cx="8598389" cy="695325"/>
          </a:xfrm>
        </p:spPr>
        <p:txBody>
          <a:bodyPr/>
          <a:lstStyle/>
          <a:p>
            <a:r>
              <a:rPr kumimoji="1" lang="ja-JP" altLang="en-US" sz="2800" dirty="0" smtClean="0"/>
              <a:t>チュートリアル</a:t>
            </a:r>
            <a:r>
              <a:rPr kumimoji="1" lang="en-US" altLang="ja-JP" sz="2800" dirty="0" smtClean="0"/>
              <a:t>⑥ </a:t>
            </a:r>
            <a:br>
              <a:rPr kumimoji="1" lang="en-US" altLang="ja-JP" sz="2800" dirty="0" smtClean="0"/>
            </a:br>
            <a:r>
              <a:rPr kumimoji="1" lang="en-US" altLang="ja-JP" sz="2800" dirty="0" smtClean="0"/>
              <a:t>  </a:t>
            </a:r>
            <a:r>
              <a:rPr kumimoji="1" lang="ja-JP" altLang="en-US" sz="2800" dirty="0" smtClean="0"/>
              <a:t>ローカルリポジトリへのリモートリポジトリの登録</a:t>
            </a:r>
            <a:endParaRPr kumimoji="1" lang="ja-JP" altLang="en-US" sz="2800" dirty="0"/>
          </a:p>
        </p:txBody>
      </p:sp>
      <p:sp>
        <p:nvSpPr>
          <p:cNvPr id="3" name="コンテンツ プレースホルダー 2"/>
          <p:cNvSpPr>
            <a:spLocks noGrp="1"/>
          </p:cNvSpPr>
          <p:nvPr>
            <p:ph idx="1"/>
          </p:nvPr>
        </p:nvSpPr>
        <p:spPr>
          <a:xfrm>
            <a:off x="335759" y="1106488"/>
            <a:ext cx="8598389" cy="5059362"/>
          </a:xfrm>
        </p:spPr>
        <p:txBody>
          <a:bodyPr/>
          <a:lstStyle/>
          <a:p>
            <a:r>
              <a:rPr kumimoji="1" lang="ja-JP" altLang="en-US" sz="2800" dirty="0" smtClean="0"/>
              <a:t>ローカルリポジトリの反映先のデフォルト宛先は</a:t>
            </a:r>
            <a:r>
              <a:rPr kumimoji="1" lang="en-US" altLang="ja-JP" sz="2800" dirty="0" smtClean="0"/>
              <a:t>, </a:t>
            </a:r>
            <a:r>
              <a:rPr kumimoji="1" lang="ja-JP" altLang="en-US" sz="2800" dirty="0" smtClean="0"/>
              <a:t>以下のコマンドで指定</a:t>
            </a:r>
            <a:endParaRPr kumimoji="1" lang="en-US" altLang="ja-JP" sz="2800" dirty="0" smtClean="0"/>
          </a:p>
          <a:p>
            <a:pPr marL="0" indent="0">
              <a:buNone/>
            </a:pPr>
            <a:r>
              <a:rPr lang="en-US" altLang="ja-JP" dirty="0" smtClean="0"/>
              <a:t>	</a:t>
            </a:r>
            <a:r>
              <a:rPr lang="en-US" altLang="ja-JP" sz="2400" dirty="0" smtClean="0">
                <a:solidFill>
                  <a:srgbClr val="FFFFFF"/>
                </a:solidFill>
                <a:latin typeface="Consolas"/>
                <a:cs typeface="Consolas"/>
              </a:rPr>
              <a:t>[</a:t>
            </a:r>
            <a:r>
              <a:rPr lang="en-US" altLang="ja-JP" sz="2400" dirty="0">
                <a:solidFill>
                  <a:srgbClr val="FFFFFF"/>
                </a:solidFill>
                <a:latin typeface="Consolas"/>
                <a:cs typeface="Consolas"/>
              </a:rPr>
              <a:t>local] $ </a:t>
            </a:r>
            <a:r>
              <a:rPr lang="en-US" altLang="ja-JP" sz="2400" dirty="0" err="1">
                <a:solidFill>
                  <a:srgbClr val="FFFFFF"/>
                </a:solidFill>
                <a:latin typeface="Consolas"/>
                <a:cs typeface="Consolas"/>
              </a:rPr>
              <a:t>git</a:t>
            </a:r>
            <a:r>
              <a:rPr lang="en-US" altLang="ja-JP" sz="2400" dirty="0">
                <a:solidFill>
                  <a:srgbClr val="FFFFFF"/>
                </a:solidFill>
                <a:latin typeface="Consolas"/>
                <a:cs typeface="Consolas"/>
              </a:rPr>
              <a:t> remote add origin </a:t>
            </a:r>
            <a:r>
              <a:rPr lang="en-US" altLang="ja-JP" sz="2400" dirty="0" err="1">
                <a:solidFill>
                  <a:srgbClr val="FFFFFF"/>
                </a:solidFill>
                <a:latin typeface="Consolas"/>
                <a:cs typeface="Consolas"/>
              </a:rPr>
              <a:t>ssh</a:t>
            </a:r>
            <a:r>
              <a:rPr lang="en-US" altLang="ja-JP" sz="2400" dirty="0">
                <a:solidFill>
                  <a:srgbClr val="FFFFFF"/>
                </a:solidFill>
                <a:latin typeface="Consolas"/>
                <a:cs typeface="Consolas"/>
              </a:rPr>
              <a:t>:/</a:t>
            </a:r>
            <a:r>
              <a:rPr lang="en-US" altLang="ja-JP" sz="2400" dirty="0" smtClean="0">
                <a:solidFill>
                  <a:srgbClr val="FFFFFF"/>
                </a:solidFill>
                <a:latin typeface="Consolas"/>
                <a:cs typeface="Consolas"/>
              </a:rPr>
              <a:t>/			hoge@itpass.scitec.kobe-u.ac.jp/home/hoge/	</a:t>
            </a:r>
            <a:r>
              <a:rPr lang="en-US" altLang="ja-JP" sz="2400" dirty="0" err="1" smtClean="0">
                <a:solidFill>
                  <a:srgbClr val="FFFFFF"/>
                </a:solidFill>
                <a:latin typeface="Consolas"/>
                <a:cs typeface="Consolas"/>
              </a:rPr>
              <a:t>repos.git</a:t>
            </a:r>
            <a:endParaRPr lang="en-US" altLang="ja-JP" sz="2400" dirty="0">
              <a:solidFill>
                <a:srgbClr val="FFFFFF"/>
              </a:solidFill>
              <a:latin typeface="Consolas"/>
              <a:cs typeface="Consolas"/>
            </a:endParaRPr>
          </a:p>
          <a:p>
            <a:pPr marL="0" indent="0">
              <a:buNone/>
            </a:pPr>
            <a:r>
              <a:rPr lang="en-US" altLang="ja-JP" sz="2400" dirty="0" smtClean="0">
                <a:solidFill>
                  <a:srgbClr val="FFFFFF"/>
                </a:solidFill>
                <a:latin typeface="Consolas"/>
                <a:cs typeface="Consolas"/>
              </a:rPr>
              <a:t>	[</a:t>
            </a:r>
            <a:r>
              <a:rPr lang="en-US" altLang="ja-JP" sz="2400" dirty="0">
                <a:solidFill>
                  <a:srgbClr val="FFFFFF"/>
                </a:solidFill>
                <a:latin typeface="Consolas"/>
                <a:cs typeface="Consolas"/>
              </a:rPr>
              <a:t>local]$ </a:t>
            </a:r>
            <a:r>
              <a:rPr lang="en-US" altLang="ja-JP" sz="2400" dirty="0" err="1">
                <a:solidFill>
                  <a:srgbClr val="FFFFFF"/>
                </a:solidFill>
                <a:latin typeface="Consolas"/>
                <a:cs typeface="Consolas"/>
              </a:rPr>
              <a:t>git</a:t>
            </a:r>
            <a:r>
              <a:rPr lang="en-US" altLang="ja-JP" sz="2400" dirty="0">
                <a:solidFill>
                  <a:srgbClr val="FFFFFF"/>
                </a:solidFill>
                <a:latin typeface="Consolas"/>
                <a:cs typeface="Consolas"/>
              </a:rPr>
              <a:t> </a:t>
            </a:r>
            <a:r>
              <a:rPr lang="en-US" altLang="ja-JP" sz="2400" dirty="0" err="1">
                <a:solidFill>
                  <a:srgbClr val="FFFFFF"/>
                </a:solidFill>
                <a:latin typeface="Consolas"/>
                <a:cs typeface="Consolas"/>
              </a:rPr>
              <a:t>config</a:t>
            </a:r>
            <a:r>
              <a:rPr lang="en-US" altLang="ja-JP" sz="2400" dirty="0">
                <a:solidFill>
                  <a:srgbClr val="FFFFFF"/>
                </a:solidFill>
                <a:latin typeface="Consolas"/>
                <a:cs typeface="Consolas"/>
              </a:rPr>
              <a:t> </a:t>
            </a:r>
            <a:r>
              <a:rPr lang="en-US" altLang="ja-JP" sz="2400" dirty="0" err="1">
                <a:solidFill>
                  <a:srgbClr val="FFFFFF"/>
                </a:solidFill>
                <a:latin typeface="Consolas"/>
                <a:cs typeface="Consolas"/>
              </a:rPr>
              <a:t>branch.master.remote</a:t>
            </a:r>
            <a:r>
              <a:rPr lang="en-US" altLang="ja-JP" sz="2400" dirty="0">
                <a:solidFill>
                  <a:srgbClr val="FFFFFF"/>
                </a:solidFill>
                <a:latin typeface="Consolas"/>
                <a:cs typeface="Consolas"/>
              </a:rPr>
              <a:t> origin</a:t>
            </a:r>
          </a:p>
          <a:p>
            <a:pPr marL="0" indent="0">
              <a:buNone/>
            </a:pPr>
            <a:r>
              <a:rPr lang="en-US" altLang="ja-JP" sz="2400" dirty="0" smtClean="0">
                <a:solidFill>
                  <a:srgbClr val="FFFFFF"/>
                </a:solidFill>
                <a:latin typeface="Consolas"/>
                <a:cs typeface="Consolas"/>
              </a:rPr>
              <a:t>	[</a:t>
            </a:r>
            <a:r>
              <a:rPr lang="en-US" altLang="ja-JP" sz="2400" dirty="0">
                <a:solidFill>
                  <a:srgbClr val="FFFFFF"/>
                </a:solidFill>
                <a:latin typeface="Consolas"/>
                <a:cs typeface="Consolas"/>
              </a:rPr>
              <a:t>local]$ </a:t>
            </a:r>
            <a:r>
              <a:rPr lang="en-US" altLang="ja-JP" sz="2400" dirty="0" err="1">
                <a:solidFill>
                  <a:srgbClr val="FFFFFF"/>
                </a:solidFill>
                <a:latin typeface="Consolas"/>
                <a:cs typeface="Consolas"/>
              </a:rPr>
              <a:t>git</a:t>
            </a:r>
            <a:r>
              <a:rPr lang="en-US" altLang="ja-JP" sz="2400" dirty="0">
                <a:solidFill>
                  <a:srgbClr val="FFFFFF"/>
                </a:solidFill>
                <a:latin typeface="Consolas"/>
                <a:cs typeface="Consolas"/>
              </a:rPr>
              <a:t> </a:t>
            </a:r>
            <a:r>
              <a:rPr lang="en-US" altLang="ja-JP" sz="2400" dirty="0" err="1">
                <a:solidFill>
                  <a:srgbClr val="FFFFFF"/>
                </a:solidFill>
                <a:latin typeface="Consolas"/>
                <a:cs typeface="Consolas"/>
              </a:rPr>
              <a:t>config</a:t>
            </a:r>
            <a:r>
              <a:rPr lang="en-US" altLang="ja-JP" sz="2400" dirty="0">
                <a:solidFill>
                  <a:srgbClr val="FFFFFF"/>
                </a:solidFill>
                <a:latin typeface="Consolas"/>
                <a:cs typeface="Consolas"/>
              </a:rPr>
              <a:t> </a:t>
            </a:r>
            <a:r>
              <a:rPr lang="en-US" altLang="ja-JP" sz="2400" dirty="0" err="1">
                <a:solidFill>
                  <a:srgbClr val="FFFFFF"/>
                </a:solidFill>
                <a:latin typeface="Consolas"/>
                <a:cs typeface="Consolas"/>
              </a:rPr>
              <a:t>branch.master.merge</a:t>
            </a:r>
            <a:r>
              <a:rPr lang="en-US" altLang="ja-JP" sz="2400" dirty="0">
                <a:solidFill>
                  <a:srgbClr val="FFFFFF"/>
                </a:solidFill>
                <a:latin typeface="Consolas"/>
                <a:cs typeface="Consolas"/>
              </a:rPr>
              <a:t> </a:t>
            </a:r>
            <a:r>
              <a:rPr lang="en-US" altLang="ja-JP" sz="2400" dirty="0" smtClean="0">
                <a:solidFill>
                  <a:srgbClr val="FFFFFF"/>
                </a:solidFill>
                <a:latin typeface="Consolas"/>
                <a:cs typeface="Consolas"/>
              </a:rPr>
              <a:t>	refs</a:t>
            </a:r>
            <a:r>
              <a:rPr lang="en-US" altLang="ja-JP" sz="2400" dirty="0">
                <a:solidFill>
                  <a:srgbClr val="FFFFFF"/>
                </a:solidFill>
                <a:latin typeface="Consolas"/>
                <a:cs typeface="Consolas"/>
              </a:rPr>
              <a:t>/heads</a:t>
            </a:r>
            <a:r>
              <a:rPr lang="en-US" altLang="ja-JP" sz="2400" dirty="0" smtClean="0">
                <a:solidFill>
                  <a:srgbClr val="FFFFFF"/>
                </a:solidFill>
                <a:latin typeface="Consolas"/>
                <a:cs typeface="Consolas"/>
              </a:rPr>
              <a:t>/master</a:t>
            </a:r>
            <a:endParaRPr lang="ja-JP" altLang="en-US" dirty="0">
              <a:solidFill>
                <a:srgbClr val="FFFFFF"/>
              </a:solidFill>
            </a:endParaRPr>
          </a:p>
          <a:p>
            <a:pPr lvl="1"/>
            <a:r>
              <a:rPr lang="en-US" altLang="ja-JP" sz="2000" dirty="0" smtClean="0"/>
              <a:t>URL</a:t>
            </a:r>
            <a:r>
              <a:rPr lang="ja-JP" altLang="en-US" sz="2000" dirty="0"/>
              <a:t>に「</a:t>
            </a:r>
            <a:r>
              <a:rPr lang="en-US" altLang="ja-JP" sz="2000" dirty="0"/>
              <a:t>origin</a:t>
            </a:r>
            <a:r>
              <a:rPr lang="ja-JP" altLang="en-US" sz="2000" dirty="0"/>
              <a:t>」という短縮名</a:t>
            </a:r>
            <a:r>
              <a:rPr lang="en-US" altLang="ja-JP" sz="2000" dirty="0"/>
              <a:t>(</a:t>
            </a:r>
            <a:r>
              <a:rPr lang="ja-JP" altLang="en-US" sz="2000" dirty="0"/>
              <a:t>ニックネーム</a:t>
            </a:r>
            <a:r>
              <a:rPr lang="en-US" altLang="ja-JP" sz="2000" dirty="0"/>
              <a:t>)</a:t>
            </a:r>
            <a:r>
              <a:rPr lang="ja-JP" altLang="en-US" sz="2000" dirty="0"/>
              <a:t>を</a:t>
            </a:r>
            <a:r>
              <a:rPr lang="ja-JP" altLang="en-US" sz="2000" dirty="0" smtClean="0"/>
              <a:t>付ける</a:t>
            </a:r>
            <a:endParaRPr lang="ja-JP" altLang="en-US" sz="2000" dirty="0"/>
          </a:p>
          <a:p>
            <a:pPr lvl="1"/>
            <a:r>
              <a:rPr lang="ja-JP" altLang="en-US" sz="2000" dirty="0" smtClean="0"/>
              <a:t>ローカルリポジトリ</a:t>
            </a:r>
            <a:r>
              <a:rPr lang="en-US" altLang="ja-JP" sz="2000" dirty="0"/>
              <a:t>(master</a:t>
            </a:r>
            <a:r>
              <a:rPr lang="ja-JP" altLang="en-US" sz="2000" dirty="0"/>
              <a:t>ブランチを指定</a:t>
            </a:r>
            <a:r>
              <a:rPr lang="en-US" altLang="ja-JP" sz="2000" dirty="0"/>
              <a:t>)</a:t>
            </a:r>
            <a:r>
              <a:rPr lang="ja-JP" altLang="en-US" sz="2000" dirty="0"/>
              <a:t>をリモートリポジトリ</a:t>
            </a:r>
            <a:r>
              <a:rPr lang="en-US" altLang="ja-JP" sz="2000" dirty="0"/>
              <a:t>(origin)</a:t>
            </a:r>
            <a:r>
              <a:rPr lang="ja-JP" altLang="en-US" sz="2000" dirty="0"/>
              <a:t>に対して反映するように「</a:t>
            </a:r>
            <a:r>
              <a:rPr lang="en-US" altLang="ja-JP" sz="2000" dirty="0"/>
              <a:t>.</a:t>
            </a:r>
            <a:r>
              <a:rPr lang="en-US" altLang="ja-JP" sz="2000" dirty="0" err="1"/>
              <a:t>git</a:t>
            </a:r>
            <a:r>
              <a:rPr lang="en-US" altLang="ja-JP" sz="2000" dirty="0"/>
              <a:t>/</a:t>
            </a:r>
            <a:r>
              <a:rPr lang="en-US" altLang="ja-JP" sz="2000" dirty="0" err="1"/>
              <a:t>config</a:t>
            </a:r>
            <a:r>
              <a:rPr lang="ja-JP" altLang="en-US" sz="2000" dirty="0"/>
              <a:t>」に対して</a:t>
            </a:r>
            <a:r>
              <a:rPr lang="ja-JP" altLang="en-US" sz="2000" dirty="0" smtClean="0"/>
              <a:t>設定</a:t>
            </a:r>
            <a:endParaRPr lang="ja-JP" altLang="en-US" sz="2000" dirty="0"/>
          </a:p>
          <a:p>
            <a:pPr lvl="1"/>
            <a:r>
              <a:rPr lang="ja-JP" altLang="en-US" sz="2000" dirty="0" smtClean="0"/>
              <a:t>ローカルリポジトリ</a:t>
            </a:r>
            <a:r>
              <a:rPr lang="en-US" altLang="ja-JP" sz="2000" dirty="0"/>
              <a:t>(master</a:t>
            </a:r>
            <a:r>
              <a:rPr lang="ja-JP" altLang="en-US" sz="2000" dirty="0"/>
              <a:t>ブランチを指定</a:t>
            </a:r>
            <a:r>
              <a:rPr lang="en-US" altLang="ja-JP" sz="2000" dirty="0"/>
              <a:t>)</a:t>
            </a:r>
            <a:r>
              <a:rPr lang="ja-JP" altLang="en-US" sz="2000" dirty="0"/>
              <a:t>をリモートリポジトリ</a:t>
            </a:r>
            <a:r>
              <a:rPr lang="en-US" altLang="ja-JP" sz="2000" dirty="0"/>
              <a:t>(origin)</a:t>
            </a:r>
            <a:r>
              <a:rPr lang="ja-JP" altLang="en-US" sz="2000" dirty="0"/>
              <a:t>から取得するように「</a:t>
            </a:r>
            <a:r>
              <a:rPr lang="en-US" altLang="ja-JP" sz="2000" dirty="0"/>
              <a:t>.</a:t>
            </a:r>
            <a:r>
              <a:rPr lang="en-US" altLang="ja-JP" sz="2000" dirty="0" err="1"/>
              <a:t>git</a:t>
            </a:r>
            <a:r>
              <a:rPr lang="en-US" altLang="ja-JP" sz="2000" dirty="0"/>
              <a:t>/</a:t>
            </a:r>
            <a:r>
              <a:rPr lang="en-US" altLang="ja-JP" sz="2000" dirty="0" err="1"/>
              <a:t>config</a:t>
            </a:r>
            <a:r>
              <a:rPr lang="ja-JP" altLang="en-US" sz="2000" dirty="0"/>
              <a:t>」に対して</a:t>
            </a:r>
            <a:r>
              <a:rPr lang="ja-JP" altLang="en-US" sz="2000" dirty="0" smtClean="0"/>
              <a:t>設定</a:t>
            </a:r>
            <a:endParaRPr lang="ja-JP" altLang="en-US" sz="2000" dirty="0"/>
          </a:p>
          <a:p>
            <a:endParaRPr kumimoji="1" lang="ja-JP" altLang="en-US" sz="2400" dirty="0"/>
          </a:p>
        </p:txBody>
      </p:sp>
      <p:sp>
        <p:nvSpPr>
          <p:cNvPr id="4" name="日付プレースホルダー 3"/>
          <p:cNvSpPr>
            <a:spLocks noGrp="1"/>
          </p:cNvSpPr>
          <p:nvPr>
            <p:ph type="dt" sz="half" idx="10"/>
          </p:nvPr>
        </p:nvSpPr>
        <p:spPr/>
        <p:txBody>
          <a:bodyPr/>
          <a:lstStyle/>
          <a:p>
            <a:r>
              <a:rPr lang="en-US" smtClean="0"/>
              <a:t>2015 年 09 月 25 日</a:t>
            </a:r>
            <a:endParaRPr lang="en-US"/>
          </a:p>
        </p:txBody>
      </p:sp>
      <p:sp>
        <p:nvSpPr>
          <p:cNvPr id="5" name="フッター プレースホルダー 4"/>
          <p:cNvSpPr>
            <a:spLocks noGrp="1"/>
          </p:cNvSpPr>
          <p:nvPr>
            <p:ph type="ftr" sz="quarter" idx="11"/>
          </p:nvPr>
        </p:nvSpPr>
        <p:spPr/>
        <p:txBody>
          <a:body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6" name="スライド番号プレースホルダー 5"/>
          <p:cNvSpPr>
            <a:spLocks noGrp="1"/>
          </p:cNvSpPr>
          <p:nvPr>
            <p:ph type="sldNum" sz="quarter" idx="12"/>
          </p:nvPr>
        </p:nvSpPr>
        <p:spPr/>
        <p:txBody>
          <a:bodyPr/>
          <a:lstStyle/>
          <a:p>
            <a:fld id="{5FD889E0-CAB2-4699-909D-B9A88D47ACBE}" type="slidenum">
              <a:rPr lang="en-US" smtClean="0"/>
              <a:t>32</a:t>
            </a:fld>
            <a:endParaRPr lang="en-US"/>
          </a:p>
        </p:txBody>
      </p:sp>
    </p:spTree>
    <p:extLst>
      <p:ext uri="{BB962C8B-B14F-4D97-AF65-F5344CB8AC3E}">
        <p14:creationId xmlns:p14="http://schemas.microsoft.com/office/powerpoint/2010/main" val="2729140614"/>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299247" y="2000097"/>
            <a:ext cx="6762077" cy="564018"/>
          </a:xfrm>
          <a:prstGeom prst="rect">
            <a:avLst/>
          </a:prstGeom>
          <a:solidFill>
            <a:schemeClr val="accent5">
              <a:lumMod val="25000"/>
            </a:schemeClr>
          </a:solidFill>
          <a:ln>
            <a:noFill/>
          </a:ln>
          <a:effectLst>
            <a:outerShdw blurRad="50800" dist="38100" dir="2700000" algn="tl" rotWithShape="0">
              <a:srgbClr val="000000">
                <a:alpha val="43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1299248" y="4678168"/>
            <a:ext cx="6762077" cy="1156898"/>
          </a:xfrm>
          <a:prstGeom prst="rect">
            <a:avLst/>
          </a:prstGeom>
          <a:solidFill>
            <a:schemeClr val="accent5">
              <a:lumMod val="25000"/>
            </a:schemeClr>
          </a:solidFill>
          <a:ln>
            <a:noFill/>
          </a:ln>
          <a:effectLst>
            <a:outerShdw blurRad="50800" dist="38100" dir="2700000" algn="tl" rotWithShape="0">
              <a:srgbClr val="000000">
                <a:alpha val="43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kumimoji="1" lang="ja-JP" altLang="en-US" sz="3200" dirty="0" smtClean="0"/>
              <a:t>チュートリアル</a:t>
            </a:r>
            <a:r>
              <a:rPr kumimoji="1" lang="en-US" altLang="ja-JP" sz="3200" dirty="0" smtClean="0"/>
              <a:t>⑦ </a:t>
            </a:r>
            <a:r>
              <a:rPr kumimoji="1" lang="ja-JP" altLang="en-US" sz="3200" dirty="0" smtClean="0"/>
              <a:t>プッシュ</a:t>
            </a:r>
            <a:r>
              <a:rPr kumimoji="1" lang="en-US" altLang="ja-JP" sz="3200" dirty="0" smtClean="0"/>
              <a:t>/</a:t>
            </a:r>
            <a:r>
              <a:rPr kumimoji="1" lang="ja-JP" altLang="en-US" sz="3200" dirty="0" smtClean="0"/>
              <a:t>クローン</a:t>
            </a:r>
            <a:endParaRPr kumimoji="1" lang="ja-JP" altLang="en-US" sz="3200" dirty="0"/>
          </a:p>
        </p:txBody>
      </p:sp>
      <p:sp>
        <p:nvSpPr>
          <p:cNvPr id="4" name="日付プレースホルダー 3"/>
          <p:cNvSpPr>
            <a:spLocks noGrp="1"/>
          </p:cNvSpPr>
          <p:nvPr>
            <p:ph type="dt" sz="half" idx="10"/>
          </p:nvPr>
        </p:nvSpPr>
        <p:spPr/>
        <p:txBody>
          <a:bodyPr/>
          <a:lstStyle/>
          <a:p>
            <a:r>
              <a:rPr lang="en-US" smtClean="0"/>
              <a:t>2015 年 09 月 25 日</a:t>
            </a:r>
            <a:endParaRPr lang="en-US"/>
          </a:p>
        </p:txBody>
      </p:sp>
      <p:sp>
        <p:nvSpPr>
          <p:cNvPr id="5" name="フッター プレースホルダー 4"/>
          <p:cNvSpPr>
            <a:spLocks noGrp="1"/>
          </p:cNvSpPr>
          <p:nvPr>
            <p:ph type="ftr" sz="quarter" idx="11"/>
          </p:nvPr>
        </p:nvSpPr>
        <p:spPr/>
        <p:txBody>
          <a:body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6" name="スライド番号プレースホルダー 5"/>
          <p:cNvSpPr>
            <a:spLocks noGrp="1"/>
          </p:cNvSpPr>
          <p:nvPr>
            <p:ph type="sldNum" sz="quarter" idx="12"/>
          </p:nvPr>
        </p:nvSpPr>
        <p:spPr/>
        <p:txBody>
          <a:bodyPr/>
          <a:lstStyle/>
          <a:p>
            <a:fld id="{5FD889E0-CAB2-4699-909D-B9A88D47ACBE}" type="slidenum">
              <a:rPr lang="en-US" smtClean="0"/>
              <a:t>33</a:t>
            </a:fld>
            <a:endParaRPr lang="en-US"/>
          </a:p>
        </p:txBody>
      </p:sp>
      <p:sp>
        <p:nvSpPr>
          <p:cNvPr id="3" name="コンテンツ プレースホルダー 2"/>
          <p:cNvSpPr>
            <a:spLocks noGrp="1"/>
          </p:cNvSpPr>
          <p:nvPr>
            <p:ph idx="1"/>
          </p:nvPr>
        </p:nvSpPr>
        <p:spPr>
          <a:xfrm>
            <a:off x="685800" y="1055943"/>
            <a:ext cx="7772400" cy="5059362"/>
          </a:xfrm>
        </p:spPr>
        <p:txBody>
          <a:bodyPr/>
          <a:lstStyle/>
          <a:p>
            <a:r>
              <a:rPr kumimoji="1" lang="ja-JP" altLang="en-US" sz="2800" dirty="0" smtClean="0"/>
              <a:t>次のコマンドで</a:t>
            </a:r>
            <a:r>
              <a:rPr kumimoji="1" lang="en-US" altLang="ja-JP" sz="2800" dirty="0" smtClean="0"/>
              <a:t>, </a:t>
            </a:r>
            <a:r>
              <a:rPr kumimoji="1" lang="ja-JP" altLang="en-US" sz="2800" dirty="0" smtClean="0"/>
              <a:t>リモートリポジトリ</a:t>
            </a:r>
            <a:r>
              <a:rPr kumimoji="1" lang="en-US" altLang="ja-JP" sz="2800" dirty="0" smtClean="0"/>
              <a:t> origin </a:t>
            </a:r>
            <a:r>
              <a:rPr kumimoji="1" lang="ja-JP" altLang="en-US" sz="2800" dirty="0" smtClean="0"/>
              <a:t>にコミットを</a:t>
            </a:r>
            <a:r>
              <a:rPr lang="ja-JP" altLang="en-US" sz="2800" dirty="0" smtClean="0"/>
              <a:t>プッシュする</a:t>
            </a:r>
            <a:endParaRPr lang="en-US" altLang="ja-JP" sz="2800" dirty="0" smtClean="0"/>
          </a:p>
          <a:p>
            <a:pPr marL="0" indent="0">
              <a:buNone/>
            </a:pPr>
            <a:r>
              <a:rPr kumimoji="1" lang="en-US" altLang="ja-JP" sz="2800" dirty="0" smtClean="0"/>
              <a:t>	</a:t>
            </a:r>
            <a:r>
              <a:rPr kumimoji="1" lang="en-US" altLang="ja-JP" sz="2800" dirty="0" smtClean="0">
                <a:solidFill>
                  <a:schemeClr val="tx2"/>
                </a:solidFill>
                <a:latin typeface="Consolas"/>
                <a:cs typeface="Consolas"/>
              </a:rPr>
              <a:t>[local] $ </a:t>
            </a:r>
            <a:r>
              <a:rPr kumimoji="1" lang="en-US" altLang="ja-JP" sz="2800" dirty="0" err="1" smtClean="0">
                <a:solidFill>
                  <a:schemeClr val="tx2"/>
                </a:solidFill>
                <a:latin typeface="Consolas"/>
                <a:cs typeface="Consolas"/>
              </a:rPr>
              <a:t>git</a:t>
            </a:r>
            <a:r>
              <a:rPr kumimoji="1" lang="en-US" altLang="ja-JP" sz="2800" dirty="0" smtClean="0">
                <a:solidFill>
                  <a:schemeClr val="tx2"/>
                </a:solidFill>
                <a:latin typeface="Consolas"/>
                <a:cs typeface="Consolas"/>
              </a:rPr>
              <a:t> push –u origin</a:t>
            </a:r>
          </a:p>
          <a:p>
            <a:pPr lvl="1"/>
            <a:r>
              <a:rPr lang="ja-JP" altLang="en-US" sz="2400" dirty="0" smtClean="0"/>
              <a:t>登録がうまくいっていれば</a:t>
            </a:r>
            <a:r>
              <a:rPr lang="en-US" altLang="ja-JP" sz="2400" dirty="0" smtClean="0"/>
              <a:t>, </a:t>
            </a:r>
            <a:r>
              <a:rPr lang="ja-JP" altLang="en-US" sz="2400" dirty="0" smtClean="0"/>
              <a:t>「</a:t>
            </a:r>
            <a:r>
              <a:rPr lang="en-US" altLang="ja-JP" sz="2400" dirty="0" err="1" smtClean="0"/>
              <a:t>git</a:t>
            </a:r>
            <a:r>
              <a:rPr lang="en-US" altLang="ja-JP" sz="2400" dirty="0" smtClean="0"/>
              <a:t> push</a:t>
            </a:r>
            <a:r>
              <a:rPr lang="ja-JP" altLang="en-US" sz="2400" dirty="0" smtClean="0"/>
              <a:t>」だけでも</a:t>
            </a:r>
            <a:r>
              <a:rPr lang="en-US" altLang="ja-JP" sz="2400" dirty="0" smtClean="0"/>
              <a:t> OK</a:t>
            </a:r>
          </a:p>
          <a:p>
            <a:r>
              <a:rPr lang="en-US" altLang="ja-JP" sz="2800" dirty="0" smtClean="0"/>
              <a:t>tutorial </a:t>
            </a:r>
            <a:r>
              <a:rPr lang="ja-JP" altLang="en-US" sz="2800" dirty="0" smtClean="0"/>
              <a:t>ディレクトリから出て</a:t>
            </a:r>
            <a:r>
              <a:rPr lang="en-US" altLang="ja-JP" sz="2800" dirty="0" smtClean="0"/>
              <a:t>, </a:t>
            </a:r>
            <a:r>
              <a:rPr lang="ja-JP" altLang="en-US" sz="2800" dirty="0" smtClean="0"/>
              <a:t>別の場所に「</a:t>
            </a:r>
            <a:r>
              <a:rPr lang="en-US" altLang="ja-JP" sz="2800" dirty="0" smtClean="0"/>
              <a:t>tutorial2</a:t>
            </a:r>
            <a:r>
              <a:rPr lang="ja-JP" altLang="en-US" sz="2800" dirty="0" smtClean="0"/>
              <a:t>」という名前のディレクトリでリモートリポジトリを複製</a:t>
            </a:r>
            <a:endParaRPr lang="en-US" altLang="ja-JP" sz="2800" dirty="0" smtClean="0"/>
          </a:p>
          <a:p>
            <a:pPr marL="0" indent="0">
              <a:buNone/>
            </a:pPr>
            <a:r>
              <a:rPr lang="en-US" altLang="ja-JP" sz="2400" dirty="0" smtClean="0">
                <a:solidFill>
                  <a:schemeClr val="tx1"/>
                </a:solidFill>
                <a:latin typeface="Consolas"/>
                <a:cs typeface="Consolas"/>
              </a:rPr>
              <a:t>	</a:t>
            </a:r>
            <a:r>
              <a:rPr lang="en-US" altLang="ja-JP" sz="2400" dirty="0" smtClean="0">
                <a:solidFill>
                  <a:srgbClr val="FFFFFF"/>
                </a:solidFill>
                <a:latin typeface="Consolas"/>
                <a:cs typeface="Consolas"/>
              </a:rPr>
              <a:t>[local] $ </a:t>
            </a:r>
            <a:r>
              <a:rPr lang="en-US" altLang="ja-JP" sz="2400" dirty="0" err="1" smtClean="0">
                <a:solidFill>
                  <a:srgbClr val="FFFFFF"/>
                </a:solidFill>
                <a:latin typeface="Consolas"/>
                <a:cs typeface="Consolas"/>
              </a:rPr>
              <a:t>git</a:t>
            </a:r>
            <a:r>
              <a:rPr lang="en-US" altLang="ja-JP" sz="2400" dirty="0" smtClean="0">
                <a:solidFill>
                  <a:srgbClr val="FFFFFF"/>
                </a:solidFill>
                <a:latin typeface="Consolas"/>
                <a:cs typeface="Consolas"/>
              </a:rPr>
              <a:t> clone </a:t>
            </a:r>
            <a:r>
              <a:rPr lang="en-US" altLang="ja-JP" sz="2400" dirty="0" err="1" smtClean="0">
                <a:solidFill>
                  <a:srgbClr val="FFFFFF"/>
                </a:solidFill>
                <a:latin typeface="Consolas"/>
                <a:cs typeface="Consolas"/>
              </a:rPr>
              <a:t>ssh</a:t>
            </a:r>
            <a:r>
              <a:rPr lang="en-US" altLang="ja-JP" sz="2400" dirty="0" smtClean="0">
                <a:solidFill>
                  <a:srgbClr val="FFFFFF"/>
                </a:solidFill>
                <a:latin typeface="Consolas"/>
                <a:cs typeface="Consolas"/>
              </a:rPr>
              <a:t>://	</a:t>
            </a:r>
            <a:r>
              <a:rPr lang="en-US" altLang="ja-JP" sz="2400" dirty="0" err="1" smtClean="0">
                <a:solidFill>
                  <a:srgbClr val="FFFFFF"/>
                </a:solidFill>
                <a:latin typeface="Consolas"/>
                <a:cs typeface="Consolas"/>
              </a:rPr>
              <a:t>hoge</a:t>
            </a:r>
            <a:r>
              <a:rPr lang="en-US" altLang="ja-JP" sz="2400" dirty="0" err="1">
                <a:solidFill>
                  <a:srgbClr val="FFFFFF"/>
                </a:solidFill>
                <a:latin typeface="Consolas"/>
                <a:cs typeface="Consolas"/>
              </a:rPr>
              <a:t>@itpass.scitec.kobe-u.ac.jp</a:t>
            </a:r>
            <a:r>
              <a:rPr lang="en-US" altLang="ja-JP" sz="2400" dirty="0">
                <a:solidFill>
                  <a:srgbClr val="FFFFFF"/>
                </a:solidFill>
                <a:latin typeface="Consolas"/>
                <a:cs typeface="Consolas"/>
              </a:rPr>
              <a:t>/home</a:t>
            </a:r>
            <a:r>
              <a:rPr lang="en-US" altLang="ja-JP" sz="2400" dirty="0" smtClean="0">
                <a:solidFill>
                  <a:srgbClr val="FFFFFF"/>
                </a:solidFill>
                <a:latin typeface="Consolas"/>
                <a:cs typeface="Consolas"/>
              </a:rPr>
              <a:t>/	</a:t>
            </a:r>
            <a:r>
              <a:rPr lang="en-US" altLang="ja-JP" sz="2400" dirty="0" err="1" smtClean="0">
                <a:solidFill>
                  <a:srgbClr val="FFFFFF"/>
                </a:solidFill>
                <a:latin typeface="Consolas"/>
                <a:cs typeface="Consolas"/>
              </a:rPr>
              <a:t>hoge</a:t>
            </a:r>
            <a:r>
              <a:rPr lang="en-US" altLang="ja-JP" sz="2400" dirty="0" smtClean="0">
                <a:solidFill>
                  <a:srgbClr val="FFFFFF"/>
                </a:solidFill>
                <a:latin typeface="Consolas"/>
                <a:cs typeface="Consolas"/>
              </a:rPr>
              <a:t>/</a:t>
            </a:r>
            <a:r>
              <a:rPr lang="en-US" altLang="ja-JP" sz="2400" dirty="0" err="1" smtClean="0">
                <a:solidFill>
                  <a:srgbClr val="FFFFFF"/>
                </a:solidFill>
                <a:latin typeface="Consolas"/>
                <a:cs typeface="Consolas"/>
              </a:rPr>
              <a:t>repos.git</a:t>
            </a:r>
            <a:r>
              <a:rPr lang="en-US" altLang="ja-JP" sz="2400" dirty="0" smtClean="0">
                <a:solidFill>
                  <a:srgbClr val="FFFFFF"/>
                </a:solidFill>
                <a:latin typeface="Consolas"/>
                <a:cs typeface="Consolas"/>
              </a:rPr>
              <a:t> tutorial2</a:t>
            </a:r>
          </a:p>
          <a:p>
            <a:pPr lvl="1"/>
            <a:r>
              <a:rPr lang="ja-JP" altLang="en-US" sz="2000" dirty="0" smtClean="0">
                <a:latin typeface="Consolas"/>
                <a:cs typeface="Consolas"/>
              </a:rPr>
              <a:t>複製されたディレクトリ内に</a:t>
            </a:r>
            <a:r>
              <a:rPr lang="en-US" altLang="ja-JP" sz="2000" dirty="0" smtClean="0">
                <a:latin typeface="Consolas"/>
                <a:cs typeface="Consolas"/>
              </a:rPr>
              <a:t> </a:t>
            </a:r>
            <a:r>
              <a:rPr lang="en-US" altLang="ja-JP" sz="2000" dirty="0" err="1" smtClean="0">
                <a:latin typeface="Consolas"/>
                <a:cs typeface="Consolas"/>
              </a:rPr>
              <a:t>sample.txt</a:t>
            </a:r>
            <a:r>
              <a:rPr lang="en-US" altLang="ja-JP" sz="2000" dirty="0" smtClean="0">
                <a:latin typeface="Consolas"/>
                <a:cs typeface="Consolas"/>
              </a:rPr>
              <a:t> </a:t>
            </a:r>
            <a:r>
              <a:rPr lang="ja-JP" altLang="en-US" sz="2000" dirty="0" smtClean="0">
                <a:latin typeface="Consolas"/>
                <a:cs typeface="Consolas"/>
              </a:rPr>
              <a:t>があるか確認</a:t>
            </a:r>
            <a:endParaRPr lang="en-US" altLang="ja-JP" sz="2000" dirty="0" smtClean="0">
              <a:latin typeface="Consolas"/>
              <a:cs typeface="Consolas"/>
            </a:endParaRPr>
          </a:p>
          <a:p>
            <a:endParaRPr lang="en-US" altLang="ja-JP" dirty="0" smtClean="0">
              <a:solidFill>
                <a:schemeClr val="tx1"/>
              </a:solidFill>
            </a:endParaRPr>
          </a:p>
        </p:txBody>
      </p:sp>
    </p:spTree>
    <p:extLst>
      <p:ext uri="{BB962C8B-B14F-4D97-AF65-F5344CB8AC3E}">
        <p14:creationId xmlns:p14="http://schemas.microsoft.com/office/powerpoint/2010/main" val="652637849"/>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082675" y="2467274"/>
            <a:ext cx="7501116" cy="1036547"/>
          </a:xfrm>
          <a:prstGeom prst="rect">
            <a:avLst/>
          </a:prstGeom>
          <a:solidFill>
            <a:schemeClr val="accent5">
              <a:lumMod val="25000"/>
            </a:schemeClr>
          </a:solidFill>
          <a:ln>
            <a:noFill/>
          </a:ln>
          <a:effectLst>
            <a:outerShdw blurRad="50800" dist="38100" dir="2700000" algn="tl" rotWithShape="0">
              <a:srgbClr val="000000">
                <a:alpha val="43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1082675" y="3948206"/>
            <a:ext cx="7501116" cy="577563"/>
          </a:xfrm>
          <a:prstGeom prst="rect">
            <a:avLst/>
          </a:prstGeom>
          <a:solidFill>
            <a:schemeClr val="accent5">
              <a:lumMod val="25000"/>
            </a:schemeClr>
          </a:solidFill>
          <a:ln>
            <a:noFill/>
          </a:ln>
          <a:effectLst>
            <a:outerShdw blurRad="50800" dist="38100" dir="2700000" algn="tl" rotWithShape="0">
              <a:srgbClr val="000000">
                <a:alpha val="43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kumimoji="1" lang="ja-JP" altLang="en-US" sz="2800" dirty="0" smtClean="0"/>
              <a:t>チュートリアル</a:t>
            </a:r>
            <a:r>
              <a:rPr kumimoji="1" lang="en-US" altLang="ja-JP" sz="2800" dirty="0" smtClean="0"/>
              <a:t>⑧ </a:t>
            </a:r>
            <a:br>
              <a:rPr kumimoji="1" lang="en-US" altLang="ja-JP" sz="2800" dirty="0" smtClean="0"/>
            </a:br>
            <a:r>
              <a:rPr lang="en-US" altLang="ja-JP" sz="2800" dirty="0"/>
              <a:t>	</a:t>
            </a:r>
            <a:r>
              <a:rPr kumimoji="1" lang="ja-JP" altLang="en-US" sz="2800" dirty="0" smtClean="0"/>
              <a:t>クローンしたリポジトリからプッシュ</a:t>
            </a:r>
            <a:endParaRPr kumimoji="1" lang="ja-JP" altLang="en-US" sz="2800" dirty="0"/>
          </a:p>
        </p:txBody>
      </p:sp>
      <p:sp>
        <p:nvSpPr>
          <p:cNvPr id="3" name="コンテンツ プレースホルダー 2"/>
          <p:cNvSpPr>
            <a:spLocks noGrp="1"/>
          </p:cNvSpPr>
          <p:nvPr>
            <p:ph idx="1"/>
          </p:nvPr>
        </p:nvSpPr>
        <p:spPr>
          <a:xfrm>
            <a:off x="262769" y="1106488"/>
            <a:ext cx="8881231" cy="5059362"/>
          </a:xfrm>
        </p:spPr>
        <p:txBody>
          <a:bodyPr anchor="ctr"/>
          <a:lstStyle/>
          <a:p>
            <a:r>
              <a:rPr kumimoji="1" lang="en-US" altLang="ja-JP" sz="2800" dirty="0" smtClean="0"/>
              <a:t>tutorial2 </a:t>
            </a:r>
            <a:r>
              <a:rPr kumimoji="1" lang="ja-JP" altLang="en-US" sz="2800" dirty="0" smtClean="0"/>
              <a:t>内の</a:t>
            </a:r>
            <a:r>
              <a:rPr kumimoji="1" lang="en-US" altLang="ja-JP" sz="2800" dirty="0" smtClean="0"/>
              <a:t> </a:t>
            </a:r>
            <a:r>
              <a:rPr kumimoji="1" lang="en-US" altLang="ja-JP" sz="2800" dirty="0" err="1" smtClean="0"/>
              <a:t>sample.txt</a:t>
            </a:r>
            <a:r>
              <a:rPr kumimoji="1" lang="en-US" altLang="ja-JP" sz="2800" dirty="0" smtClean="0"/>
              <a:t> </a:t>
            </a:r>
            <a:r>
              <a:rPr kumimoji="1" lang="ja-JP" altLang="en-US" sz="2800" dirty="0" smtClean="0"/>
              <a:t>に何か文を追加</a:t>
            </a:r>
            <a:endParaRPr kumimoji="1" lang="en-US" altLang="ja-JP" sz="2800" dirty="0" smtClean="0"/>
          </a:p>
          <a:p>
            <a:r>
              <a:rPr kumimoji="1" lang="ja-JP" altLang="en-US" sz="2800" dirty="0" smtClean="0"/>
              <a:t>その後コミット</a:t>
            </a:r>
            <a:endParaRPr kumimoji="1" lang="en-US" altLang="ja-JP" sz="2800" dirty="0" smtClean="0"/>
          </a:p>
          <a:p>
            <a:pPr marL="0" indent="0">
              <a:buNone/>
            </a:pPr>
            <a:r>
              <a:rPr lang="en-US" altLang="ja-JP" sz="2800" dirty="0" smtClean="0"/>
              <a:t>	</a:t>
            </a:r>
            <a:r>
              <a:rPr lang="en-US" altLang="ja-JP" sz="2800" dirty="0" smtClean="0">
                <a:solidFill>
                  <a:schemeClr val="tx2"/>
                </a:solidFill>
                <a:latin typeface="Consolas"/>
                <a:cs typeface="Consolas"/>
              </a:rPr>
              <a:t>[local] $ </a:t>
            </a:r>
            <a:r>
              <a:rPr lang="en-US" altLang="ja-JP" sz="2800" dirty="0" err="1" smtClean="0">
                <a:solidFill>
                  <a:schemeClr val="tx2"/>
                </a:solidFill>
                <a:latin typeface="Consolas"/>
                <a:cs typeface="Consolas"/>
              </a:rPr>
              <a:t>git</a:t>
            </a:r>
            <a:r>
              <a:rPr lang="en-US" altLang="ja-JP" sz="2800" dirty="0" smtClean="0">
                <a:solidFill>
                  <a:schemeClr val="tx2"/>
                </a:solidFill>
                <a:latin typeface="Consolas"/>
                <a:cs typeface="Consolas"/>
              </a:rPr>
              <a:t> add .</a:t>
            </a:r>
          </a:p>
          <a:p>
            <a:pPr marL="0" indent="0">
              <a:buNone/>
            </a:pPr>
            <a:r>
              <a:rPr kumimoji="1" lang="en-US" altLang="ja-JP" sz="2800" dirty="0" smtClean="0">
                <a:solidFill>
                  <a:schemeClr val="tx2"/>
                </a:solidFill>
                <a:latin typeface="Consolas"/>
                <a:cs typeface="Consolas"/>
              </a:rPr>
              <a:t>	[local] $ </a:t>
            </a:r>
            <a:r>
              <a:rPr kumimoji="1" lang="en-US" altLang="ja-JP" sz="2800" dirty="0" err="1" smtClean="0">
                <a:solidFill>
                  <a:schemeClr val="tx2"/>
                </a:solidFill>
                <a:latin typeface="Consolas"/>
                <a:cs typeface="Consolas"/>
              </a:rPr>
              <a:t>git</a:t>
            </a:r>
            <a:r>
              <a:rPr kumimoji="1" lang="en-US" altLang="ja-JP" sz="2800" dirty="0" smtClean="0">
                <a:solidFill>
                  <a:schemeClr val="tx2"/>
                </a:solidFill>
                <a:latin typeface="Consolas"/>
                <a:cs typeface="Consolas"/>
              </a:rPr>
              <a:t> commit –m “</a:t>
            </a:r>
            <a:r>
              <a:rPr kumimoji="1" lang="ja-JP" altLang="en-US" sz="2800" dirty="0" smtClean="0">
                <a:solidFill>
                  <a:schemeClr val="tx2"/>
                </a:solidFill>
                <a:latin typeface="Consolas"/>
                <a:cs typeface="Consolas"/>
              </a:rPr>
              <a:t>何か追加した</a:t>
            </a:r>
            <a:r>
              <a:rPr kumimoji="1" lang="en-US" altLang="ja-JP" sz="2800" dirty="0" smtClean="0">
                <a:solidFill>
                  <a:schemeClr val="tx2"/>
                </a:solidFill>
                <a:latin typeface="Consolas"/>
                <a:cs typeface="Consolas"/>
              </a:rPr>
              <a:t>”</a:t>
            </a:r>
          </a:p>
          <a:p>
            <a:r>
              <a:rPr kumimoji="1" lang="ja-JP" altLang="en-US" sz="2800" dirty="0" smtClean="0"/>
              <a:t>この変更をプッシュしてリモートリポジトリを更新</a:t>
            </a:r>
            <a:endParaRPr kumimoji="1" lang="en-US" altLang="ja-JP" sz="2800" dirty="0" smtClean="0"/>
          </a:p>
          <a:p>
            <a:pPr marL="0" indent="0">
              <a:buNone/>
            </a:pPr>
            <a:r>
              <a:rPr lang="en-US" altLang="ja-JP" sz="2800" dirty="0" smtClean="0"/>
              <a:t>	</a:t>
            </a:r>
            <a:r>
              <a:rPr lang="en-US" altLang="ja-JP" sz="2800" dirty="0" smtClean="0">
                <a:solidFill>
                  <a:srgbClr val="FFFFFF"/>
                </a:solidFill>
                <a:latin typeface="Consolas"/>
                <a:cs typeface="Consolas"/>
              </a:rPr>
              <a:t>[local] $ </a:t>
            </a:r>
            <a:r>
              <a:rPr lang="en-US" altLang="ja-JP" sz="2800" dirty="0" err="1" smtClean="0">
                <a:solidFill>
                  <a:srgbClr val="FFFFFF"/>
                </a:solidFill>
                <a:latin typeface="Consolas"/>
                <a:cs typeface="Consolas"/>
              </a:rPr>
              <a:t>git</a:t>
            </a:r>
            <a:r>
              <a:rPr lang="en-US" altLang="ja-JP" sz="2800" dirty="0" smtClean="0">
                <a:solidFill>
                  <a:srgbClr val="FFFFFF"/>
                </a:solidFill>
                <a:latin typeface="Consolas"/>
                <a:cs typeface="Consolas"/>
              </a:rPr>
              <a:t> push</a:t>
            </a:r>
          </a:p>
          <a:p>
            <a:pPr lvl="1"/>
            <a:r>
              <a:rPr kumimoji="1" lang="ja-JP" altLang="en-US" sz="2400" dirty="0" smtClean="0"/>
              <a:t>クローンしたリポジトリでは</a:t>
            </a:r>
            <a:r>
              <a:rPr kumimoji="1" lang="en-US" altLang="ja-JP" sz="2400" dirty="0" smtClean="0"/>
              <a:t>, push </a:t>
            </a:r>
            <a:r>
              <a:rPr kumimoji="1" lang="ja-JP" altLang="en-US" sz="2400" dirty="0" smtClean="0"/>
              <a:t>パラメータの</a:t>
            </a:r>
            <a:r>
              <a:rPr kumimoji="1" lang="en-US" altLang="ja-JP" sz="2400" dirty="0" smtClean="0"/>
              <a:t> origin </a:t>
            </a:r>
            <a:r>
              <a:rPr kumimoji="1" lang="ja-JP" altLang="en-US" sz="2400" dirty="0" smtClean="0"/>
              <a:t>と</a:t>
            </a:r>
            <a:r>
              <a:rPr kumimoji="1" lang="en-US" altLang="ja-JP" sz="2400" dirty="0" smtClean="0"/>
              <a:t> master </a:t>
            </a:r>
            <a:r>
              <a:rPr kumimoji="1" lang="ja-JP" altLang="en-US" sz="2400" dirty="0" smtClean="0"/>
              <a:t>は省略可能</a:t>
            </a:r>
            <a:endParaRPr kumimoji="1" lang="en-US" altLang="ja-JP" sz="2400" dirty="0" smtClean="0"/>
          </a:p>
          <a:p>
            <a:endParaRPr kumimoji="1" lang="ja-JP" altLang="en-US" sz="2800" dirty="0"/>
          </a:p>
        </p:txBody>
      </p:sp>
      <p:sp>
        <p:nvSpPr>
          <p:cNvPr id="4" name="日付プレースホルダー 3"/>
          <p:cNvSpPr>
            <a:spLocks noGrp="1"/>
          </p:cNvSpPr>
          <p:nvPr>
            <p:ph type="dt" sz="half" idx="10"/>
          </p:nvPr>
        </p:nvSpPr>
        <p:spPr/>
        <p:txBody>
          <a:bodyPr/>
          <a:lstStyle/>
          <a:p>
            <a:r>
              <a:rPr lang="en-US" smtClean="0"/>
              <a:t>2015 年 09 月 25 日</a:t>
            </a:r>
            <a:endParaRPr lang="en-US"/>
          </a:p>
        </p:txBody>
      </p:sp>
      <p:sp>
        <p:nvSpPr>
          <p:cNvPr id="5" name="フッター プレースホルダー 4"/>
          <p:cNvSpPr>
            <a:spLocks noGrp="1"/>
          </p:cNvSpPr>
          <p:nvPr>
            <p:ph type="ftr" sz="quarter" idx="11"/>
          </p:nvPr>
        </p:nvSpPr>
        <p:spPr/>
        <p:txBody>
          <a:body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6" name="スライド番号プレースホルダー 5"/>
          <p:cNvSpPr>
            <a:spLocks noGrp="1"/>
          </p:cNvSpPr>
          <p:nvPr>
            <p:ph type="sldNum" sz="quarter" idx="12"/>
          </p:nvPr>
        </p:nvSpPr>
        <p:spPr/>
        <p:txBody>
          <a:bodyPr/>
          <a:lstStyle/>
          <a:p>
            <a:fld id="{5FD889E0-CAB2-4699-909D-B9A88D47ACBE}" type="slidenum">
              <a:rPr lang="en-US" smtClean="0"/>
              <a:t>34</a:t>
            </a:fld>
            <a:endParaRPr lang="en-US"/>
          </a:p>
        </p:txBody>
      </p:sp>
    </p:spTree>
    <p:extLst>
      <p:ext uri="{BB962C8B-B14F-4D97-AF65-F5344CB8AC3E}">
        <p14:creationId xmlns:p14="http://schemas.microsoft.com/office/powerpoint/2010/main" val="83562587"/>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270105" y="3764435"/>
            <a:ext cx="7188095" cy="544256"/>
          </a:xfrm>
          <a:prstGeom prst="rect">
            <a:avLst/>
          </a:prstGeom>
          <a:solidFill>
            <a:schemeClr val="accent5">
              <a:lumMod val="25000"/>
            </a:schemeClr>
          </a:solidFill>
          <a:ln>
            <a:noFill/>
          </a:ln>
          <a:effectLst>
            <a:outerShdw blurRad="50800" dist="38100" dir="2700000" algn="tl" rotWithShape="0">
              <a:srgbClr val="000000">
                <a:alpha val="43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685800" y="113024"/>
            <a:ext cx="7773988" cy="695325"/>
          </a:xfrm>
        </p:spPr>
        <p:txBody>
          <a:bodyPr/>
          <a:lstStyle/>
          <a:p>
            <a:r>
              <a:rPr kumimoji="1" lang="ja-JP" altLang="en-US" sz="3200" dirty="0" smtClean="0"/>
              <a:t>チュートリアル</a:t>
            </a:r>
            <a:r>
              <a:rPr kumimoji="1" lang="en-US" altLang="ja-JP" sz="3200" dirty="0" smtClean="0"/>
              <a:t>⑨ </a:t>
            </a:r>
            <a:br>
              <a:rPr kumimoji="1" lang="en-US" altLang="ja-JP" sz="3200" dirty="0" smtClean="0"/>
            </a:br>
            <a:r>
              <a:rPr lang="en-US" altLang="ja-JP" sz="3200" dirty="0"/>
              <a:t>	</a:t>
            </a:r>
            <a:r>
              <a:rPr kumimoji="1" lang="ja-JP" altLang="en-US" sz="3200" dirty="0" smtClean="0"/>
              <a:t>リモートリポジトリからプル</a:t>
            </a:r>
            <a:endParaRPr kumimoji="1" lang="ja-JP" altLang="en-US" sz="3200" dirty="0"/>
          </a:p>
        </p:txBody>
      </p:sp>
      <p:sp>
        <p:nvSpPr>
          <p:cNvPr id="3" name="コンテンツ プレースホルダー 2"/>
          <p:cNvSpPr>
            <a:spLocks noGrp="1"/>
          </p:cNvSpPr>
          <p:nvPr>
            <p:ph idx="1"/>
          </p:nvPr>
        </p:nvSpPr>
        <p:spPr/>
        <p:txBody>
          <a:bodyPr anchor="ctr"/>
          <a:lstStyle/>
          <a:p>
            <a:r>
              <a:rPr kumimoji="1" lang="ja-JP" altLang="en-US" dirty="0" smtClean="0"/>
              <a:t>もう一度</a:t>
            </a:r>
            <a:r>
              <a:rPr kumimoji="1" lang="en-US" altLang="ja-JP" dirty="0" smtClean="0"/>
              <a:t>, </a:t>
            </a:r>
            <a:r>
              <a:rPr kumimoji="1" lang="ja-JP" altLang="en-US" dirty="0" smtClean="0"/>
              <a:t>「</a:t>
            </a:r>
            <a:r>
              <a:rPr kumimoji="1" lang="en-US" altLang="ja-JP" dirty="0" smtClean="0"/>
              <a:t>tutorial</a:t>
            </a:r>
            <a:r>
              <a:rPr kumimoji="1" lang="ja-JP" altLang="en-US" dirty="0" smtClean="0"/>
              <a:t>」ディレクトリに移動</a:t>
            </a:r>
            <a:endParaRPr kumimoji="1" lang="en-US" altLang="ja-JP" dirty="0" smtClean="0"/>
          </a:p>
          <a:p>
            <a:r>
              <a:rPr kumimoji="1" lang="ja-JP" altLang="en-US" dirty="0" smtClean="0"/>
              <a:t>次のコマンドで</a:t>
            </a:r>
            <a:r>
              <a:rPr kumimoji="1" lang="en-US" altLang="ja-JP" dirty="0" smtClean="0"/>
              <a:t>, </a:t>
            </a:r>
            <a:r>
              <a:rPr kumimoji="1" lang="ja-JP" altLang="en-US" dirty="0" smtClean="0"/>
              <a:t>先ほど「</a:t>
            </a:r>
            <a:r>
              <a:rPr kumimoji="1" lang="en-US" altLang="ja-JP" dirty="0" smtClean="0"/>
              <a:t>tutorial2</a:t>
            </a:r>
            <a:r>
              <a:rPr kumimoji="1" lang="ja-JP" altLang="en-US" dirty="0" smtClean="0"/>
              <a:t>」ディレクトリで行なった変更を取り込むことができる</a:t>
            </a:r>
            <a:endParaRPr kumimoji="1" lang="en-US" altLang="ja-JP" dirty="0" smtClean="0"/>
          </a:p>
          <a:p>
            <a:pPr marL="0" indent="0">
              <a:buNone/>
            </a:pPr>
            <a:r>
              <a:rPr lang="en-US" altLang="ja-JP" dirty="0" smtClean="0"/>
              <a:t>	</a:t>
            </a:r>
            <a:r>
              <a:rPr lang="en-US" altLang="ja-JP" sz="2800" dirty="0" smtClean="0">
                <a:solidFill>
                  <a:schemeClr val="tx2"/>
                </a:solidFill>
                <a:latin typeface="Consolas"/>
                <a:cs typeface="Consolas"/>
              </a:rPr>
              <a:t>[local] $ </a:t>
            </a:r>
            <a:r>
              <a:rPr lang="en-US" altLang="ja-JP" sz="2800" dirty="0" err="1" smtClean="0">
                <a:solidFill>
                  <a:schemeClr val="tx2"/>
                </a:solidFill>
                <a:latin typeface="Consolas"/>
                <a:cs typeface="Consolas"/>
              </a:rPr>
              <a:t>git</a:t>
            </a:r>
            <a:r>
              <a:rPr lang="en-US" altLang="ja-JP" sz="2800" dirty="0" smtClean="0">
                <a:solidFill>
                  <a:schemeClr val="tx2"/>
                </a:solidFill>
                <a:latin typeface="Consolas"/>
                <a:cs typeface="Consolas"/>
              </a:rPr>
              <a:t> pull origin master</a:t>
            </a:r>
          </a:p>
          <a:p>
            <a:pPr lvl="1"/>
            <a:r>
              <a:rPr lang="ja-JP" altLang="en-US" dirty="0" smtClean="0"/>
              <a:t>「</a:t>
            </a:r>
            <a:r>
              <a:rPr lang="en-US" altLang="ja-JP" dirty="0" err="1" smtClean="0"/>
              <a:t>git</a:t>
            </a:r>
            <a:r>
              <a:rPr lang="en-US" altLang="ja-JP" dirty="0" smtClean="0"/>
              <a:t> log</a:t>
            </a:r>
            <a:r>
              <a:rPr lang="ja-JP" altLang="en-US" dirty="0" smtClean="0"/>
              <a:t>」で履歴を確認してみたり</a:t>
            </a:r>
            <a:r>
              <a:rPr lang="en-US" altLang="ja-JP" dirty="0" smtClean="0"/>
              <a:t>, </a:t>
            </a:r>
            <a:r>
              <a:rPr lang="en-US" altLang="ja-JP" dirty="0" err="1" smtClean="0"/>
              <a:t>sample.txt</a:t>
            </a:r>
            <a:r>
              <a:rPr lang="en-US" altLang="ja-JP" dirty="0" smtClean="0"/>
              <a:t> </a:t>
            </a:r>
            <a:r>
              <a:rPr lang="ja-JP" altLang="en-US" dirty="0" smtClean="0"/>
              <a:t>の中身を確認してみて更新されているか確かめてみる</a:t>
            </a:r>
            <a:r>
              <a:rPr lang="en-US" altLang="ja-JP" dirty="0" smtClean="0"/>
              <a:t>.</a:t>
            </a:r>
          </a:p>
          <a:p>
            <a:endParaRPr kumimoji="1" lang="ja-JP" altLang="en-US" dirty="0"/>
          </a:p>
        </p:txBody>
      </p:sp>
      <p:sp>
        <p:nvSpPr>
          <p:cNvPr id="4" name="日付プレースホルダー 3"/>
          <p:cNvSpPr>
            <a:spLocks noGrp="1"/>
          </p:cNvSpPr>
          <p:nvPr>
            <p:ph type="dt" sz="half" idx="10"/>
          </p:nvPr>
        </p:nvSpPr>
        <p:spPr/>
        <p:txBody>
          <a:bodyPr/>
          <a:lstStyle/>
          <a:p>
            <a:r>
              <a:rPr lang="en-US" smtClean="0"/>
              <a:t>2015 年 09 月 25 日</a:t>
            </a:r>
            <a:endParaRPr lang="en-US"/>
          </a:p>
        </p:txBody>
      </p:sp>
      <p:sp>
        <p:nvSpPr>
          <p:cNvPr id="5" name="フッター プレースホルダー 4"/>
          <p:cNvSpPr>
            <a:spLocks noGrp="1"/>
          </p:cNvSpPr>
          <p:nvPr>
            <p:ph type="ftr" sz="quarter" idx="11"/>
          </p:nvPr>
        </p:nvSpPr>
        <p:spPr/>
        <p:txBody>
          <a:body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6" name="スライド番号プレースホルダー 5"/>
          <p:cNvSpPr>
            <a:spLocks noGrp="1"/>
          </p:cNvSpPr>
          <p:nvPr>
            <p:ph type="sldNum" sz="quarter" idx="12"/>
          </p:nvPr>
        </p:nvSpPr>
        <p:spPr/>
        <p:txBody>
          <a:bodyPr/>
          <a:lstStyle/>
          <a:p>
            <a:fld id="{5FD889E0-CAB2-4699-909D-B9A88D47ACBE}" type="slidenum">
              <a:rPr lang="en-US" smtClean="0"/>
              <a:t>35</a:t>
            </a:fld>
            <a:endParaRPr lang="en-US"/>
          </a:p>
        </p:txBody>
      </p:sp>
    </p:spTree>
    <p:extLst>
      <p:ext uri="{BB962C8B-B14F-4D97-AF65-F5344CB8AC3E}">
        <p14:creationId xmlns:p14="http://schemas.microsoft.com/office/powerpoint/2010/main" val="3896152436"/>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smtClean="0"/>
              <a:t>2015 年 09 月 25 日</a:t>
            </a:r>
            <a:endParaRPr lang="en-US"/>
          </a:p>
        </p:txBody>
      </p:sp>
      <p:sp>
        <p:nvSpPr>
          <p:cNvPr id="3" name="フッター プレースホルダー 2"/>
          <p:cNvSpPr>
            <a:spLocks noGrp="1"/>
          </p:cNvSpPr>
          <p:nvPr>
            <p:ph type="ftr" sz="quarter" idx="11"/>
          </p:nvPr>
        </p:nvSpPr>
        <p:spPr/>
        <p:txBody>
          <a:body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4" name="スライド番号プレースホルダー 3"/>
          <p:cNvSpPr>
            <a:spLocks noGrp="1"/>
          </p:cNvSpPr>
          <p:nvPr>
            <p:ph type="sldNum" sz="quarter" idx="12"/>
          </p:nvPr>
        </p:nvSpPr>
        <p:spPr/>
        <p:txBody>
          <a:bodyPr/>
          <a:lstStyle/>
          <a:p>
            <a:fld id="{5FD889E0-CAB2-4699-909D-B9A88D47ACBE}" type="slidenum">
              <a:rPr lang="en-US" smtClean="0"/>
              <a:t>36</a:t>
            </a:fld>
            <a:endParaRPr lang="en-US"/>
          </a:p>
        </p:txBody>
      </p:sp>
      <p:sp>
        <p:nvSpPr>
          <p:cNvPr id="5" name="テキスト ボックス 4"/>
          <p:cNvSpPr txBox="1"/>
          <p:nvPr/>
        </p:nvSpPr>
        <p:spPr>
          <a:xfrm>
            <a:off x="1" y="535524"/>
            <a:ext cx="9143999" cy="6247864"/>
          </a:xfrm>
          <a:prstGeom prst="rect">
            <a:avLst/>
          </a:prstGeom>
          <a:noFill/>
        </p:spPr>
        <p:txBody>
          <a:bodyPr wrap="square" rtlCol="0" anchor="ctr">
            <a:spAutoFit/>
          </a:bodyPr>
          <a:lstStyle/>
          <a:p>
            <a:pPr algn="ctr"/>
            <a:r>
              <a:rPr kumimoji="1" lang="ja-JP" altLang="en-US" sz="20000" dirty="0" smtClean="0">
                <a:latin typeface="ヒラギノ角ゴ Pro W3"/>
                <a:ea typeface="ヒラギノ角ゴ Pro W3"/>
                <a:cs typeface="ヒラギノ角ゴ Pro W3"/>
              </a:rPr>
              <a:t>まとめ</a:t>
            </a:r>
            <a:endParaRPr kumimoji="1" lang="en-US" altLang="ja-JP" sz="20000" dirty="0" smtClean="0">
              <a:latin typeface="ヒラギノ角ゴ Pro W3"/>
              <a:ea typeface="ヒラギノ角ゴ Pro W3"/>
              <a:cs typeface="ヒラギノ角ゴ Pro W3"/>
            </a:endParaRPr>
          </a:p>
          <a:p>
            <a:pPr algn="ctr"/>
            <a:r>
              <a:rPr kumimoji="1" lang="en-US" altLang="ja-JP" sz="20000" dirty="0" smtClean="0">
                <a:latin typeface="ヒラギノ角ゴ Pro W3"/>
                <a:ea typeface="ヒラギノ角ゴ Pro W3"/>
                <a:cs typeface="ヒラギノ角ゴ Pro W3"/>
              </a:rPr>
              <a:t>+α</a:t>
            </a:r>
            <a:endParaRPr kumimoji="1" lang="ja-JP" altLang="en-US" sz="20000" dirty="0">
              <a:latin typeface="ヒラギノ角ゴ Pro W3"/>
              <a:ea typeface="ヒラギノ角ゴ Pro W3"/>
              <a:cs typeface="ヒラギノ角ゴ Pro W3"/>
            </a:endParaRPr>
          </a:p>
        </p:txBody>
      </p:sp>
    </p:spTree>
    <p:extLst>
      <p:ext uri="{BB962C8B-B14F-4D97-AF65-F5344CB8AC3E}">
        <p14:creationId xmlns:p14="http://schemas.microsoft.com/office/powerpoint/2010/main" val="1211434896"/>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200" dirty="0" smtClean="0"/>
              <a:t>ここまでで出来るようになったこと</a:t>
            </a:r>
            <a:endParaRPr kumimoji="1" lang="ja-JP" altLang="en-US" sz="3200" dirty="0"/>
          </a:p>
        </p:txBody>
      </p:sp>
      <p:sp>
        <p:nvSpPr>
          <p:cNvPr id="4" name="日付プレースホルダー 3"/>
          <p:cNvSpPr>
            <a:spLocks noGrp="1"/>
          </p:cNvSpPr>
          <p:nvPr>
            <p:ph type="dt" sz="half" idx="10"/>
          </p:nvPr>
        </p:nvSpPr>
        <p:spPr/>
        <p:txBody>
          <a:bodyPr/>
          <a:lstStyle/>
          <a:p>
            <a:r>
              <a:rPr lang="en-US" smtClean="0"/>
              <a:t>2015 年 09 月 25 日</a:t>
            </a:r>
            <a:endParaRPr lang="en-US"/>
          </a:p>
        </p:txBody>
      </p:sp>
      <p:sp>
        <p:nvSpPr>
          <p:cNvPr id="5" name="フッター プレースホルダー 4"/>
          <p:cNvSpPr>
            <a:spLocks noGrp="1"/>
          </p:cNvSpPr>
          <p:nvPr>
            <p:ph type="ftr" sz="quarter" idx="11"/>
          </p:nvPr>
        </p:nvSpPr>
        <p:spPr/>
        <p:txBody>
          <a:body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6" name="スライド番号プレースホルダー 5"/>
          <p:cNvSpPr>
            <a:spLocks noGrp="1"/>
          </p:cNvSpPr>
          <p:nvPr>
            <p:ph type="sldNum" sz="quarter" idx="12"/>
          </p:nvPr>
        </p:nvSpPr>
        <p:spPr/>
        <p:txBody>
          <a:bodyPr/>
          <a:lstStyle/>
          <a:p>
            <a:fld id="{5FD889E0-CAB2-4699-909D-B9A88D47ACBE}" type="slidenum">
              <a:rPr lang="en-US" smtClean="0"/>
              <a:t>37</a:t>
            </a:fld>
            <a:endParaRPr lang="en-US"/>
          </a:p>
        </p:txBody>
      </p:sp>
      <p:sp>
        <p:nvSpPr>
          <p:cNvPr id="8" name="コンテンツ プレースホルダー 7"/>
          <p:cNvSpPr>
            <a:spLocks noGrp="1"/>
          </p:cNvSpPr>
          <p:nvPr>
            <p:ph idx="1"/>
          </p:nvPr>
        </p:nvSpPr>
        <p:spPr>
          <a:xfrm>
            <a:off x="347767" y="953342"/>
            <a:ext cx="8558087" cy="753052"/>
          </a:xfrm>
        </p:spPr>
        <p:txBody>
          <a:bodyPr/>
          <a:lstStyle/>
          <a:p>
            <a:r>
              <a:rPr kumimoji="1" lang="ja-JP" altLang="en-US" sz="2800" dirty="0" smtClean="0"/>
              <a:t>バージョン管理システムを利用した</a:t>
            </a:r>
            <a:r>
              <a:rPr kumimoji="1" lang="ja-JP" altLang="en-US" sz="2800" dirty="0" smtClean="0">
                <a:solidFill>
                  <a:srgbClr val="FF0000"/>
                </a:solidFill>
              </a:rPr>
              <a:t>個人での</a:t>
            </a:r>
            <a:r>
              <a:rPr kumimoji="1" lang="ja-JP" altLang="en-US" sz="2800" dirty="0" smtClean="0"/>
              <a:t>作業</a:t>
            </a:r>
            <a:endParaRPr kumimoji="1" lang="ja-JP" altLang="en-US" sz="2800" dirty="0"/>
          </a:p>
        </p:txBody>
      </p:sp>
      <p:pic>
        <p:nvPicPr>
          <p:cNvPr id="9" name="図 8" descr="img007.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2138" y="1425588"/>
            <a:ext cx="8363716" cy="4926724"/>
          </a:xfrm>
          <a:prstGeom prst="rect">
            <a:avLst/>
          </a:prstGeom>
        </p:spPr>
      </p:pic>
      <p:sp>
        <p:nvSpPr>
          <p:cNvPr id="10" name="テキスト ボックス 9"/>
          <p:cNvSpPr txBox="1"/>
          <p:nvPr/>
        </p:nvSpPr>
        <p:spPr>
          <a:xfrm>
            <a:off x="4248805" y="5469546"/>
            <a:ext cx="4895196" cy="369332"/>
          </a:xfrm>
          <a:prstGeom prst="rect">
            <a:avLst/>
          </a:prstGeom>
          <a:noFill/>
        </p:spPr>
        <p:txBody>
          <a:bodyPr wrap="square" rtlCol="0">
            <a:spAutoFit/>
          </a:bodyPr>
          <a:lstStyle/>
          <a:p>
            <a:r>
              <a:rPr kumimoji="1" lang="en-US" altLang="ja-JP" dirty="0" smtClean="0"/>
              <a:t>『</a:t>
            </a:r>
            <a:r>
              <a:rPr kumimoji="1" lang="en-US" altLang="ja-JP" dirty="0" err="1" smtClean="0"/>
              <a:t>Git</a:t>
            </a:r>
            <a:r>
              <a:rPr kumimoji="1" lang="en-US" altLang="ja-JP" dirty="0" smtClean="0"/>
              <a:t> </a:t>
            </a:r>
            <a:r>
              <a:rPr kumimoji="1" lang="ja-JP" altLang="en-US" dirty="0" smtClean="0"/>
              <a:t>ポケットリファレンス</a:t>
            </a:r>
            <a:r>
              <a:rPr kumimoji="1" lang="en-US" altLang="ja-JP" dirty="0" smtClean="0"/>
              <a:t>』(</a:t>
            </a:r>
            <a:r>
              <a:rPr kumimoji="1" lang="ja-JP" altLang="en-US" dirty="0" smtClean="0"/>
              <a:t>技術評論社</a:t>
            </a:r>
            <a:r>
              <a:rPr kumimoji="1" lang="en-US" altLang="ja-JP" dirty="0" smtClean="0"/>
              <a:t>) P.20</a:t>
            </a:r>
            <a:endParaRPr kumimoji="1" lang="ja-JP" altLang="en-US" dirty="0"/>
          </a:p>
        </p:txBody>
      </p:sp>
    </p:spTree>
    <p:extLst>
      <p:ext uri="{BB962C8B-B14F-4D97-AF65-F5344CB8AC3E}">
        <p14:creationId xmlns:p14="http://schemas.microsoft.com/office/powerpoint/2010/main" val="1027349358"/>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解説してないこと</a:t>
            </a:r>
            <a:r>
              <a:rPr kumimoji="1" lang="en-US" altLang="ja-JP" dirty="0" smtClean="0"/>
              <a:t>/</a:t>
            </a:r>
            <a:r>
              <a:rPr kumimoji="1" lang="ja-JP" altLang="en-US" dirty="0" smtClean="0"/>
              <a:t>キーワード</a:t>
            </a:r>
            <a:endParaRPr kumimoji="1" lang="ja-JP" altLang="en-US" dirty="0"/>
          </a:p>
        </p:txBody>
      </p:sp>
      <p:sp>
        <p:nvSpPr>
          <p:cNvPr id="3" name="コンテンツ プレースホルダー 2"/>
          <p:cNvSpPr>
            <a:spLocks noGrp="1"/>
          </p:cNvSpPr>
          <p:nvPr>
            <p:ph idx="1"/>
          </p:nvPr>
        </p:nvSpPr>
        <p:spPr/>
        <p:txBody>
          <a:bodyPr anchor="ctr"/>
          <a:lstStyle/>
          <a:p>
            <a:r>
              <a:rPr kumimoji="1" lang="ja-JP" altLang="en-US" dirty="0" smtClean="0"/>
              <a:t>複数人での作業におけるバージョン管理システムの使い方</a:t>
            </a:r>
            <a:endParaRPr kumimoji="1" lang="en-US" altLang="ja-JP" dirty="0" smtClean="0"/>
          </a:p>
          <a:p>
            <a:pPr lvl="1"/>
            <a:r>
              <a:rPr kumimoji="1" lang="ja-JP" altLang="en-US" dirty="0" smtClean="0"/>
              <a:t>ブランチ</a:t>
            </a:r>
            <a:endParaRPr kumimoji="1" lang="en-US" altLang="ja-JP" dirty="0" smtClean="0"/>
          </a:p>
          <a:p>
            <a:pPr lvl="1"/>
            <a:r>
              <a:rPr kumimoji="1" lang="ja-JP" altLang="en-US" dirty="0" smtClean="0"/>
              <a:t>マージ</a:t>
            </a:r>
            <a:endParaRPr kumimoji="1" lang="en-US" altLang="ja-JP" dirty="0" smtClean="0"/>
          </a:p>
          <a:p>
            <a:r>
              <a:rPr kumimoji="1" lang="ja-JP" altLang="en-US" dirty="0" smtClean="0"/>
              <a:t>コミットの書き換え</a:t>
            </a:r>
            <a:endParaRPr kumimoji="1" lang="en-US" altLang="ja-JP" dirty="0" smtClean="0"/>
          </a:p>
          <a:p>
            <a:pPr lvl="1"/>
            <a:r>
              <a:rPr lang="en-US" altLang="ja-JP" dirty="0" smtClean="0"/>
              <a:t>revert, reset, rebase…</a:t>
            </a:r>
          </a:p>
          <a:p>
            <a:r>
              <a:rPr kumimoji="1" lang="en-US" altLang="ja-JP" dirty="0" err="1" smtClean="0"/>
              <a:t>GitHub</a:t>
            </a:r>
            <a:r>
              <a:rPr kumimoji="1" lang="en-US" altLang="ja-JP" dirty="0" smtClean="0"/>
              <a:t> </a:t>
            </a:r>
            <a:r>
              <a:rPr kumimoji="1" lang="ja-JP" altLang="en-US" dirty="0" smtClean="0"/>
              <a:t>などを利用した開発</a:t>
            </a:r>
            <a:endParaRPr kumimoji="1" lang="en-US" altLang="ja-JP" dirty="0" smtClean="0"/>
          </a:p>
          <a:p>
            <a:pPr lvl="1"/>
            <a:r>
              <a:rPr lang="ja-JP" altLang="en-US" dirty="0" smtClean="0"/>
              <a:t>プルリクエスト</a:t>
            </a:r>
            <a:endParaRPr kumimoji="1" lang="ja-JP" altLang="en-US" dirty="0"/>
          </a:p>
        </p:txBody>
      </p:sp>
      <p:sp>
        <p:nvSpPr>
          <p:cNvPr id="4" name="日付プレースホルダー 3"/>
          <p:cNvSpPr>
            <a:spLocks noGrp="1"/>
          </p:cNvSpPr>
          <p:nvPr>
            <p:ph type="dt" sz="half" idx="10"/>
          </p:nvPr>
        </p:nvSpPr>
        <p:spPr/>
        <p:txBody>
          <a:bodyPr/>
          <a:lstStyle/>
          <a:p>
            <a:r>
              <a:rPr lang="en-US" smtClean="0"/>
              <a:t>2015 年 09 月 25 日</a:t>
            </a:r>
            <a:endParaRPr lang="en-US"/>
          </a:p>
        </p:txBody>
      </p:sp>
      <p:sp>
        <p:nvSpPr>
          <p:cNvPr id="5" name="フッター プレースホルダー 4"/>
          <p:cNvSpPr>
            <a:spLocks noGrp="1"/>
          </p:cNvSpPr>
          <p:nvPr>
            <p:ph type="ftr" sz="quarter" idx="11"/>
          </p:nvPr>
        </p:nvSpPr>
        <p:spPr/>
        <p:txBody>
          <a:body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6" name="スライド番号プレースホルダー 5"/>
          <p:cNvSpPr>
            <a:spLocks noGrp="1"/>
          </p:cNvSpPr>
          <p:nvPr>
            <p:ph type="sldNum" sz="quarter" idx="12"/>
          </p:nvPr>
        </p:nvSpPr>
        <p:spPr/>
        <p:txBody>
          <a:bodyPr/>
          <a:lstStyle/>
          <a:p>
            <a:fld id="{5FD889E0-CAB2-4699-909D-B9A88D47ACBE}" type="slidenum">
              <a:rPr lang="en-US" smtClean="0"/>
              <a:t>38</a:t>
            </a:fld>
            <a:endParaRPr lang="en-US"/>
          </a:p>
        </p:txBody>
      </p:sp>
    </p:spTree>
    <p:extLst>
      <p:ext uri="{BB962C8B-B14F-4D97-AF65-F5344CB8AC3E}">
        <p14:creationId xmlns:p14="http://schemas.microsoft.com/office/powerpoint/2010/main" val="3238856420"/>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参考文献</a:t>
            </a:r>
            <a:endParaRPr kumimoji="1" lang="ja-JP" altLang="en-US" dirty="0"/>
          </a:p>
        </p:txBody>
      </p:sp>
      <p:sp>
        <p:nvSpPr>
          <p:cNvPr id="3" name="コンテンツ プレースホルダー 2"/>
          <p:cNvSpPr>
            <a:spLocks noGrp="1"/>
          </p:cNvSpPr>
          <p:nvPr>
            <p:ph idx="1"/>
          </p:nvPr>
        </p:nvSpPr>
        <p:spPr>
          <a:xfrm>
            <a:off x="272165" y="1106488"/>
            <a:ext cx="8679051" cy="5059362"/>
          </a:xfrm>
        </p:spPr>
        <p:txBody>
          <a:bodyPr/>
          <a:lstStyle/>
          <a:p>
            <a:pPr>
              <a:buFont typeface="Arial"/>
              <a:buChar char="•"/>
            </a:pPr>
            <a:r>
              <a:rPr kumimoji="1" lang="ja-JP" altLang="en-US" sz="2800" dirty="0" smtClean="0"/>
              <a:t>サルでも分かる</a:t>
            </a:r>
            <a:r>
              <a:rPr kumimoji="1" lang="en-US" altLang="ja-JP" sz="2800" dirty="0" smtClean="0"/>
              <a:t> </a:t>
            </a:r>
            <a:r>
              <a:rPr kumimoji="1" lang="en-US" altLang="ja-JP" sz="2800" dirty="0" err="1" smtClean="0"/>
              <a:t>Git</a:t>
            </a:r>
            <a:r>
              <a:rPr kumimoji="1" lang="en-US" altLang="ja-JP" sz="2800" dirty="0" smtClean="0"/>
              <a:t> </a:t>
            </a:r>
            <a:r>
              <a:rPr kumimoji="1" lang="ja-JP" altLang="en-US" sz="2800" dirty="0" smtClean="0"/>
              <a:t>入門</a:t>
            </a:r>
            <a:endParaRPr kumimoji="1" lang="en-US" altLang="ja-JP" sz="2800" dirty="0" smtClean="0"/>
          </a:p>
          <a:p>
            <a:pPr lvl="1">
              <a:buFont typeface="Arial"/>
              <a:buChar char="•"/>
            </a:pPr>
            <a:r>
              <a:rPr lang="en-US" altLang="ja-JP" sz="1800" dirty="0"/>
              <a:t>http://www.backlog.jp/git-guide</a:t>
            </a:r>
            <a:r>
              <a:rPr lang="en-US" altLang="ja-JP" sz="1800" dirty="0" smtClean="0"/>
              <a:t>/</a:t>
            </a:r>
          </a:p>
          <a:p>
            <a:pPr>
              <a:buFont typeface="Arial"/>
              <a:buChar char="•"/>
            </a:pPr>
            <a:r>
              <a:rPr kumimoji="1" lang="en-US" altLang="ja-JP" sz="2800" dirty="0" smtClean="0"/>
              <a:t>ITPASS </a:t>
            </a:r>
            <a:r>
              <a:rPr kumimoji="1" lang="ja-JP" altLang="en-US" sz="2800" dirty="0" smtClean="0"/>
              <a:t>セミナー</a:t>
            </a:r>
            <a:r>
              <a:rPr kumimoji="1" lang="en-US" altLang="ja-JP" sz="2800" dirty="0" smtClean="0"/>
              <a:t>(2008/10/03)『</a:t>
            </a:r>
            <a:r>
              <a:rPr kumimoji="1" lang="ja-JP" altLang="en-US" sz="2800" dirty="0" smtClean="0"/>
              <a:t>バージョン管理システム入門</a:t>
            </a:r>
            <a:r>
              <a:rPr kumimoji="1" lang="en-US" altLang="ja-JP" sz="2800" dirty="0" smtClean="0"/>
              <a:t>』(</a:t>
            </a:r>
            <a:r>
              <a:rPr kumimoji="1" lang="ja-JP" altLang="en-US" sz="2800" dirty="0" smtClean="0"/>
              <a:t>佐々木洋平</a:t>
            </a:r>
            <a:r>
              <a:rPr kumimoji="1" lang="en-US" altLang="ja-JP" sz="2800" dirty="0" smtClean="0"/>
              <a:t>)</a:t>
            </a:r>
          </a:p>
          <a:p>
            <a:pPr lvl="1">
              <a:buFont typeface="Arial"/>
              <a:buChar char="•"/>
            </a:pPr>
            <a:r>
              <a:rPr lang="en-US" altLang="ja-JP" sz="1800" dirty="0"/>
              <a:t>https://itpass.scitec.kobe-u.ac.jp/seminar/lecture/fy2008/081003/pub</a:t>
            </a:r>
            <a:r>
              <a:rPr lang="en-US" altLang="ja-JP" sz="1800" dirty="0" smtClean="0"/>
              <a:t>/</a:t>
            </a:r>
          </a:p>
          <a:p>
            <a:pPr>
              <a:buFont typeface="Arial"/>
              <a:buChar char="•"/>
            </a:pPr>
            <a:r>
              <a:rPr kumimoji="1" lang="en-US" altLang="ja-JP" sz="2800" dirty="0" err="1" smtClean="0"/>
              <a:t>Git</a:t>
            </a:r>
            <a:r>
              <a:rPr kumimoji="1" lang="en-US" altLang="ja-JP" sz="2800" dirty="0" smtClean="0"/>
              <a:t> </a:t>
            </a:r>
            <a:r>
              <a:rPr kumimoji="1" lang="ja-JP" altLang="en-US" sz="2800" dirty="0" smtClean="0"/>
              <a:t>リモートリポジトリ構築</a:t>
            </a:r>
            <a:r>
              <a:rPr kumimoji="1" lang="en-US" altLang="ja-JP" sz="2800" dirty="0" smtClean="0"/>
              <a:t>(</a:t>
            </a:r>
            <a:r>
              <a:rPr lang="en-US" altLang="ja-JP" sz="2800" dirty="0" err="1"/>
              <a:t>Capm</a:t>
            </a:r>
            <a:r>
              <a:rPr lang="en-US" altLang="ja-JP" sz="2800" dirty="0"/>
              <a:t> </a:t>
            </a:r>
            <a:r>
              <a:rPr lang="en-US" altLang="ja-JP" sz="2800" dirty="0" smtClean="0"/>
              <a:t>Network</a:t>
            </a:r>
            <a:r>
              <a:rPr kumimoji="1" lang="en-US" altLang="ja-JP" sz="2800" dirty="0" smtClean="0"/>
              <a:t>)</a:t>
            </a:r>
          </a:p>
          <a:p>
            <a:pPr lvl="1">
              <a:buFont typeface="Arial"/>
              <a:buChar char="•"/>
            </a:pPr>
            <a:r>
              <a:rPr lang="en-US" altLang="ja-JP" sz="1800" dirty="0"/>
              <a:t>http://capm-network.com/?tag=Git%E3%83%AA%E3%83%A2%E3%83%BC%E3%83%88%E3%83%AA%E3%83%9D%E3%82%B8%E3%83%88%E3%83%AA%E6%A7%8B%E7%AF%</a:t>
            </a:r>
            <a:r>
              <a:rPr lang="en-US" altLang="ja-JP" sz="1800" dirty="0" smtClean="0"/>
              <a:t>89</a:t>
            </a:r>
          </a:p>
          <a:p>
            <a:pPr>
              <a:buFont typeface="Arial"/>
              <a:buChar char="•"/>
            </a:pPr>
            <a:r>
              <a:rPr kumimoji="1" lang="ja-JP" altLang="en-US" sz="2800" dirty="0" smtClean="0"/>
              <a:t>岡本隆史</a:t>
            </a:r>
            <a:r>
              <a:rPr kumimoji="1" lang="en-US" altLang="ja-JP" sz="2800" dirty="0" smtClean="0"/>
              <a:t>, </a:t>
            </a:r>
            <a:r>
              <a:rPr kumimoji="1" lang="ja-JP" altLang="en-US" sz="2800" dirty="0" smtClean="0"/>
              <a:t>武田健太郎</a:t>
            </a:r>
            <a:r>
              <a:rPr kumimoji="1" lang="en-US" altLang="ja-JP" sz="2800" dirty="0" smtClean="0"/>
              <a:t>, </a:t>
            </a:r>
            <a:r>
              <a:rPr kumimoji="1" lang="ja-JP" altLang="en-US" sz="2800" dirty="0" smtClean="0"/>
              <a:t>相良幸範</a:t>
            </a:r>
            <a:r>
              <a:rPr kumimoji="1" lang="en-US" altLang="ja-JP" sz="2800" dirty="0" smtClean="0"/>
              <a:t>(2012)</a:t>
            </a:r>
          </a:p>
          <a:p>
            <a:pPr marL="0" indent="0">
              <a:buNone/>
            </a:pPr>
            <a:r>
              <a:rPr lang="en-US" altLang="ja-JP" sz="2800" dirty="0"/>
              <a:t>	</a:t>
            </a:r>
            <a:r>
              <a:rPr kumimoji="1" lang="en-US" altLang="ja-JP" sz="2800" dirty="0" smtClean="0"/>
              <a:t>『</a:t>
            </a:r>
            <a:r>
              <a:rPr kumimoji="1" lang="en-US" altLang="ja-JP" sz="2800" dirty="0" err="1" smtClean="0"/>
              <a:t>Git</a:t>
            </a:r>
            <a:r>
              <a:rPr kumimoji="1" lang="en-US" altLang="ja-JP" sz="2800" dirty="0" smtClean="0"/>
              <a:t> </a:t>
            </a:r>
            <a:r>
              <a:rPr kumimoji="1" lang="ja-JP" altLang="en-US" sz="2800" dirty="0" smtClean="0"/>
              <a:t>ポケットリファレンス</a:t>
            </a:r>
            <a:r>
              <a:rPr kumimoji="1" lang="en-US" altLang="ja-JP" sz="2800" dirty="0" smtClean="0"/>
              <a:t>』</a:t>
            </a:r>
            <a:r>
              <a:rPr kumimoji="1" lang="ja-JP" altLang="en-US" sz="2800" dirty="0" smtClean="0"/>
              <a:t>技術評論社</a:t>
            </a:r>
            <a:endParaRPr kumimoji="1" lang="ja-JP" altLang="en-US" sz="2800" dirty="0"/>
          </a:p>
        </p:txBody>
      </p:sp>
      <p:sp>
        <p:nvSpPr>
          <p:cNvPr id="4" name="日付プレースホルダー 3"/>
          <p:cNvSpPr>
            <a:spLocks noGrp="1"/>
          </p:cNvSpPr>
          <p:nvPr>
            <p:ph type="dt" sz="half" idx="10"/>
          </p:nvPr>
        </p:nvSpPr>
        <p:spPr/>
        <p:txBody>
          <a:bodyPr/>
          <a:lstStyle/>
          <a:p>
            <a:r>
              <a:rPr lang="en-US" smtClean="0"/>
              <a:t>2015 年 09 月 25 日</a:t>
            </a:r>
            <a:endParaRPr lang="en-US"/>
          </a:p>
        </p:txBody>
      </p:sp>
      <p:sp>
        <p:nvSpPr>
          <p:cNvPr id="5" name="フッター プレースホルダー 4"/>
          <p:cNvSpPr>
            <a:spLocks noGrp="1"/>
          </p:cNvSpPr>
          <p:nvPr>
            <p:ph type="ftr" sz="quarter" idx="11"/>
          </p:nvPr>
        </p:nvSpPr>
        <p:spPr/>
        <p:txBody>
          <a:body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6" name="スライド番号プレースホルダー 5"/>
          <p:cNvSpPr>
            <a:spLocks noGrp="1"/>
          </p:cNvSpPr>
          <p:nvPr>
            <p:ph type="sldNum" sz="quarter" idx="12"/>
          </p:nvPr>
        </p:nvSpPr>
        <p:spPr/>
        <p:txBody>
          <a:bodyPr/>
          <a:lstStyle/>
          <a:p>
            <a:fld id="{5FD889E0-CAB2-4699-909D-B9A88D47ACBE}" type="slidenum">
              <a:rPr lang="en-US" smtClean="0"/>
              <a:t>39</a:t>
            </a:fld>
            <a:endParaRPr lang="en-US"/>
          </a:p>
        </p:txBody>
      </p:sp>
      <p:sp>
        <p:nvSpPr>
          <p:cNvPr id="7" name="テキスト ボックス 6"/>
          <p:cNvSpPr txBox="1"/>
          <p:nvPr/>
        </p:nvSpPr>
        <p:spPr>
          <a:xfrm>
            <a:off x="-5034019" y="6574612"/>
            <a:ext cx="184666" cy="369332"/>
          </a:xfrm>
          <a:prstGeom prst="rect">
            <a:avLst/>
          </a:prstGeom>
          <a:noFill/>
        </p:spPr>
        <p:txBody>
          <a:bodyPr wrap="none" rtlCol="0">
            <a:spAutoFit/>
          </a:bodyPr>
          <a:lstStyle/>
          <a:p>
            <a:endParaRPr kumimoji="1" lang="ja-JP" altLang="en-US" dirty="0"/>
          </a:p>
        </p:txBody>
      </p:sp>
    </p:spTree>
    <p:extLst>
      <p:ext uri="{BB962C8B-B14F-4D97-AF65-F5344CB8AC3E}">
        <p14:creationId xmlns:p14="http://schemas.microsoft.com/office/powerpoint/2010/main" val="249659877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今日の目標</a:t>
            </a:r>
            <a:endParaRPr kumimoji="1" lang="ja-JP" altLang="en-US" dirty="0"/>
          </a:p>
        </p:txBody>
      </p:sp>
      <p:sp>
        <p:nvSpPr>
          <p:cNvPr id="3" name="コンテンツ プレースホルダー 2"/>
          <p:cNvSpPr>
            <a:spLocks noGrp="1"/>
          </p:cNvSpPr>
          <p:nvPr>
            <p:ph idx="1"/>
          </p:nvPr>
        </p:nvSpPr>
        <p:spPr>
          <a:xfrm>
            <a:off x="481747" y="948956"/>
            <a:ext cx="8160441" cy="5387125"/>
          </a:xfrm>
        </p:spPr>
        <p:txBody>
          <a:bodyPr anchor="ctr">
            <a:noAutofit/>
          </a:bodyPr>
          <a:lstStyle/>
          <a:p>
            <a:r>
              <a:rPr kumimoji="1" lang="ja-JP" altLang="en-US" sz="3600" dirty="0" smtClean="0">
                <a:latin typeface="+mn-ea"/>
              </a:rPr>
              <a:t>バージョン管理システムと</a:t>
            </a:r>
            <a:r>
              <a:rPr kumimoji="1" lang="en-US" altLang="ja-JP" sz="3600" dirty="0" smtClean="0">
                <a:latin typeface="+mn-ea"/>
              </a:rPr>
              <a:t> </a:t>
            </a:r>
            <a:r>
              <a:rPr kumimoji="1" lang="en-US" altLang="ja-JP" sz="3600" dirty="0" err="1" smtClean="0">
                <a:latin typeface="+mn-ea"/>
              </a:rPr>
              <a:t>Git</a:t>
            </a:r>
            <a:r>
              <a:rPr kumimoji="1" lang="en-US" altLang="ja-JP" sz="3600" dirty="0" smtClean="0">
                <a:latin typeface="+mn-ea"/>
              </a:rPr>
              <a:t> </a:t>
            </a:r>
            <a:r>
              <a:rPr kumimoji="1" lang="ja-JP" altLang="en-US" sz="3600" dirty="0" smtClean="0">
                <a:latin typeface="+mn-ea"/>
              </a:rPr>
              <a:t>の基本を知る</a:t>
            </a:r>
            <a:endParaRPr kumimoji="1" lang="en-US" altLang="ja-JP" sz="3600" dirty="0" smtClean="0">
              <a:latin typeface="+mn-ea"/>
            </a:endParaRPr>
          </a:p>
          <a:p>
            <a:pPr lvl="1"/>
            <a:r>
              <a:rPr lang="ja-JP" altLang="en-US" sz="2800" dirty="0" smtClean="0">
                <a:latin typeface="+mn-ea"/>
              </a:rPr>
              <a:t>このへんはさらっと</a:t>
            </a:r>
            <a:r>
              <a:rPr lang="en-US" altLang="ja-JP" sz="2800" dirty="0" smtClean="0">
                <a:latin typeface="+mn-ea"/>
              </a:rPr>
              <a:t>…</a:t>
            </a:r>
            <a:endParaRPr kumimoji="1" lang="en-US" altLang="ja-JP" sz="2800" dirty="0" smtClean="0">
              <a:latin typeface="+mn-ea"/>
            </a:endParaRPr>
          </a:p>
          <a:p>
            <a:r>
              <a:rPr lang="en-US" altLang="ja-JP" sz="3600" dirty="0" err="1" smtClean="0">
                <a:latin typeface="+mn-ea"/>
              </a:rPr>
              <a:t>Git</a:t>
            </a:r>
            <a:r>
              <a:rPr lang="en-US" altLang="ja-JP" sz="3600" dirty="0" smtClean="0">
                <a:latin typeface="+mn-ea"/>
              </a:rPr>
              <a:t> </a:t>
            </a:r>
            <a:r>
              <a:rPr lang="ja-JP" altLang="en-US" sz="3600" dirty="0" smtClean="0">
                <a:latin typeface="+mn-ea"/>
              </a:rPr>
              <a:t>を</a:t>
            </a:r>
            <a:r>
              <a:rPr lang="en-US" altLang="ja-JP" sz="3600" dirty="0" smtClean="0">
                <a:latin typeface="+mn-ea"/>
              </a:rPr>
              <a:t> (</a:t>
            </a:r>
            <a:r>
              <a:rPr lang="ja-JP" altLang="en-US" sz="3600" dirty="0" smtClean="0">
                <a:latin typeface="+mn-ea"/>
              </a:rPr>
              <a:t>ちょっとでも</a:t>
            </a:r>
            <a:r>
              <a:rPr lang="en-US" altLang="ja-JP" sz="3600" dirty="0" smtClean="0">
                <a:latin typeface="+mn-ea"/>
              </a:rPr>
              <a:t>) </a:t>
            </a:r>
            <a:r>
              <a:rPr lang="ja-JP" altLang="en-US" sz="3600" dirty="0" smtClean="0">
                <a:latin typeface="+mn-ea"/>
              </a:rPr>
              <a:t>使えるようになる</a:t>
            </a:r>
            <a:endParaRPr lang="en-US" altLang="ja-JP" sz="3600" dirty="0" smtClean="0">
              <a:latin typeface="+mn-ea"/>
            </a:endParaRPr>
          </a:p>
          <a:p>
            <a:pPr lvl="1"/>
            <a:r>
              <a:rPr lang="en-US" altLang="ja-JP" sz="2800" dirty="0" smtClean="0">
                <a:latin typeface="+mn-ea"/>
              </a:rPr>
              <a:t>ITPASS </a:t>
            </a:r>
            <a:r>
              <a:rPr lang="ja-JP" altLang="en-US" sz="2800" dirty="0" smtClean="0">
                <a:latin typeface="+mn-ea"/>
              </a:rPr>
              <a:t>サーバを使ってリモートリポジトリを構築する</a:t>
            </a:r>
            <a:endParaRPr lang="en-US" altLang="ja-JP" sz="2800" dirty="0" smtClean="0">
              <a:latin typeface="+mn-ea"/>
            </a:endParaRPr>
          </a:p>
          <a:p>
            <a:pPr lvl="1"/>
            <a:r>
              <a:rPr lang="ja-JP" altLang="en-US" sz="2800" dirty="0" smtClean="0">
                <a:latin typeface="+mn-ea"/>
              </a:rPr>
              <a:t>卒論とか読書会のレジュメとかプログラムのバックアップ</a:t>
            </a:r>
            <a:r>
              <a:rPr lang="en-US" altLang="ja-JP" sz="2800" dirty="0" smtClean="0">
                <a:latin typeface="+mn-ea"/>
              </a:rPr>
              <a:t> </a:t>
            </a:r>
            <a:endParaRPr kumimoji="1" lang="ja-JP" altLang="en-US" sz="2800" dirty="0">
              <a:latin typeface="+mn-ea"/>
            </a:endParaRPr>
          </a:p>
        </p:txBody>
      </p:sp>
      <p:sp>
        <p:nvSpPr>
          <p:cNvPr id="4" name="日付プレースホルダー 3"/>
          <p:cNvSpPr>
            <a:spLocks noGrp="1"/>
          </p:cNvSpPr>
          <p:nvPr>
            <p:ph type="dt" sz="half" idx="10"/>
          </p:nvPr>
        </p:nvSpPr>
        <p:spPr/>
        <p:txBody>
          <a:bodyPr/>
          <a:lstStyle/>
          <a:p>
            <a:r>
              <a:rPr lang="en-US" smtClean="0"/>
              <a:t>2015 年 09 月 25 日</a:t>
            </a:r>
            <a:endParaRPr lang="en-US"/>
          </a:p>
        </p:txBody>
      </p:sp>
      <p:sp>
        <p:nvSpPr>
          <p:cNvPr id="5" name="フッター プレースホルダー 4"/>
          <p:cNvSpPr>
            <a:spLocks noGrp="1"/>
          </p:cNvSpPr>
          <p:nvPr>
            <p:ph type="ftr" sz="quarter" idx="11"/>
          </p:nvPr>
        </p:nvSpPr>
        <p:spPr/>
        <p:txBody>
          <a:body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6" name="スライド番号プレースホルダー 5"/>
          <p:cNvSpPr>
            <a:spLocks noGrp="1"/>
          </p:cNvSpPr>
          <p:nvPr>
            <p:ph type="sldNum" sz="quarter" idx="12"/>
          </p:nvPr>
        </p:nvSpPr>
        <p:spPr/>
        <p:txBody>
          <a:bodyPr/>
          <a:lstStyle/>
          <a:p>
            <a:fld id="{5FD889E0-CAB2-4699-909D-B9A88D47ACBE}" type="slidenum">
              <a:rPr lang="en-US" smtClean="0"/>
              <a:t>4</a:t>
            </a:fld>
            <a:endParaRPr lang="en-US"/>
          </a:p>
        </p:txBody>
      </p:sp>
    </p:spTree>
    <p:extLst>
      <p:ext uri="{BB962C8B-B14F-4D97-AF65-F5344CB8AC3E}">
        <p14:creationId xmlns:p14="http://schemas.microsoft.com/office/powerpoint/2010/main" val="254913674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8437" y="1012931"/>
            <a:ext cx="9161482" cy="4708981"/>
          </a:xfrm>
          <a:prstGeom prst="rect">
            <a:avLst/>
          </a:prstGeom>
          <a:noFill/>
        </p:spPr>
        <p:txBody>
          <a:bodyPr wrap="none" rtlCol="0">
            <a:spAutoFit/>
          </a:bodyPr>
          <a:lstStyle/>
          <a:p>
            <a:pPr algn="ctr"/>
            <a:r>
              <a:rPr kumimoji="1" lang="en-US" altLang="ja-JP" sz="10000" dirty="0" smtClean="0">
                <a:latin typeface="ヒラギノ角ゴ Pro W3"/>
                <a:ea typeface="ヒラギノ角ゴ Pro W3"/>
                <a:cs typeface="ヒラギノ角ゴ Pro W3"/>
              </a:rPr>
              <a:t>What’s</a:t>
            </a:r>
          </a:p>
          <a:p>
            <a:pPr algn="ctr"/>
            <a:r>
              <a:rPr kumimoji="1" lang="ja-JP" altLang="en-US" sz="10000" dirty="0" smtClean="0">
                <a:latin typeface="ヒラギノ角ゴ Pro W3"/>
                <a:ea typeface="ヒラギノ角ゴ Pro W3"/>
                <a:cs typeface="ヒラギノ角ゴ Pro W3"/>
              </a:rPr>
              <a:t>バージョン</a:t>
            </a:r>
            <a:endParaRPr kumimoji="1" lang="en-US" altLang="ja-JP" sz="10000" dirty="0" smtClean="0">
              <a:latin typeface="ヒラギノ角ゴ Pro W3"/>
              <a:ea typeface="ヒラギノ角ゴ Pro W3"/>
              <a:cs typeface="ヒラギノ角ゴ Pro W3"/>
            </a:endParaRPr>
          </a:p>
          <a:p>
            <a:pPr algn="ctr"/>
            <a:r>
              <a:rPr kumimoji="1" lang="ja-JP" altLang="en-US" sz="10000" dirty="0" smtClean="0">
                <a:latin typeface="ヒラギノ角ゴ Pro W3"/>
                <a:ea typeface="ヒラギノ角ゴ Pro W3"/>
                <a:cs typeface="ヒラギノ角ゴ Pro W3"/>
              </a:rPr>
              <a:t>管理システム？</a:t>
            </a:r>
            <a:endParaRPr kumimoji="1" lang="ja-JP" altLang="en-US" sz="10000" dirty="0">
              <a:latin typeface="ヒラギノ角ゴ Pro W3"/>
              <a:ea typeface="ヒラギノ角ゴ Pro W3"/>
              <a:cs typeface="ヒラギノ角ゴ Pro W3"/>
            </a:endParaRPr>
          </a:p>
        </p:txBody>
      </p:sp>
      <p:sp>
        <p:nvSpPr>
          <p:cNvPr id="3" name="日付プレースホルダー 2"/>
          <p:cNvSpPr>
            <a:spLocks noGrp="1"/>
          </p:cNvSpPr>
          <p:nvPr>
            <p:ph type="dt" sz="half" idx="10"/>
          </p:nvPr>
        </p:nvSpPr>
        <p:spPr/>
        <p:txBody>
          <a:bodyPr/>
          <a:lstStyle/>
          <a:p>
            <a:r>
              <a:rPr lang="en-US" smtClean="0"/>
              <a:t>2015 年 09 月 25 日</a:t>
            </a:r>
            <a:endParaRPr lang="en-US"/>
          </a:p>
        </p:txBody>
      </p:sp>
      <p:sp>
        <p:nvSpPr>
          <p:cNvPr id="4" name="フッター プレースホルダー 3"/>
          <p:cNvSpPr>
            <a:spLocks noGrp="1"/>
          </p:cNvSpPr>
          <p:nvPr>
            <p:ph type="ftr" sz="quarter" idx="11"/>
          </p:nvPr>
        </p:nvSpPr>
        <p:spPr/>
        <p:txBody>
          <a:body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5" name="スライド番号プレースホルダー 4"/>
          <p:cNvSpPr>
            <a:spLocks noGrp="1"/>
          </p:cNvSpPr>
          <p:nvPr>
            <p:ph type="sldNum" sz="quarter" idx="12"/>
          </p:nvPr>
        </p:nvSpPr>
        <p:spPr/>
        <p:txBody>
          <a:bodyPr/>
          <a:lstStyle/>
          <a:p>
            <a:fld id="{5FD889E0-CAB2-4699-909D-B9A88D47ACBE}" type="slidenum">
              <a:rPr lang="en-US" smtClean="0"/>
              <a:t>5</a:t>
            </a:fld>
            <a:endParaRPr lang="en-US"/>
          </a:p>
        </p:txBody>
      </p:sp>
    </p:spTree>
    <p:extLst>
      <p:ext uri="{BB962C8B-B14F-4D97-AF65-F5344CB8AC3E}">
        <p14:creationId xmlns:p14="http://schemas.microsoft.com/office/powerpoint/2010/main" val="161866454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一言で言えば</a:t>
            </a:r>
            <a:r>
              <a:rPr kumimoji="1" lang="en-US" altLang="ja-JP" dirty="0" smtClean="0"/>
              <a:t>…</a:t>
            </a:r>
            <a:endParaRPr kumimoji="1" lang="ja-JP" altLang="en-US" dirty="0"/>
          </a:p>
        </p:txBody>
      </p:sp>
      <p:sp>
        <p:nvSpPr>
          <p:cNvPr id="3" name="コンテンツ プレースホルダー 2"/>
          <p:cNvSpPr>
            <a:spLocks noGrp="1"/>
          </p:cNvSpPr>
          <p:nvPr>
            <p:ph idx="1"/>
          </p:nvPr>
        </p:nvSpPr>
        <p:spPr>
          <a:xfrm>
            <a:off x="323453" y="1257652"/>
            <a:ext cx="8682121" cy="516961"/>
          </a:xfrm>
        </p:spPr>
        <p:txBody>
          <a:bodyPr/>
          <a:lstStyle/>
          <a:p>
            <a:r>
              <a:rPr lang="en-US" altLang="ja-JP" sz="2800" dirty="0" smtClean="0"/>
              <a:t>『</a:t>
            </a:r>
            <a:r>
              <a:rPr kumimoji="1" lang="ja-JP" altLang="en-US" sz="2800" dirty="0" smtClean="0"/>
              <a:t>良い感じの</a:t>
            </a:r>
            <a:r>
              <a:rPr kumimoji="1" lang="ja-JP" altLang="en-US" sz="2800" dirty="0" smtClean="0">
                <a:solidFill>
                  <a:srgbClr val="FF0000"/>
                </a:solidFill>
              </a:rPr>
              <a:t>バックアップ</a:t>
            </a:r>
            <a:r>
              <a:rPr kumimoji="1" lang="ja-JP" altLang="en-US" sz="2800" dirty="0" smtClean="0"/>
              <a:t>のこと</a:t>
            </a:r>
            <a:r>
              <a:rPr kumimoji="1" lang="en-US" altLang="ja-JP" sz="2800" dirty="0" smtClean="0"/>
              <a:t>』</a:t>
            </a:r>
            <a:r>
              <a:rPr kumimoji="1" lang="ja-JP" altLang="en-US" sz="2800" dirty="0" smtClean="0"/>
              <a:t>佐々木</a:t>
            </a:r>
            <a:r>
              <a:rPr lang="en-US" altLang="ja-JP" sz="2800" dirty="0" smtClean="0"/>
              <a:t>(2008)</a:t>
            </a:r>
          </a:p>
          <a:p>
            <a:endParaRPr kumimoji="1" lang="ja-JP" altLang="en-US" sz="2800" dirty="0"/>
          </a:p>
        </p:txBody>
      </p:sp>
      <p:pic>
        <p:nvPicPr>
          <p:cNvPr id="4" name="図 3" descr="20120810_147650-246x302.g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3113" y="1964396"/>
            <a:ext cx="3124200" cy="3835400"/>
          </a:xfrm>
          <a:prstGeom prst="rect">
            <a:avLst/>
          </a:prstGeom>
        </p:spPr>
      </p:pic>
      <p:sp>
        <p:nvSpPr>
          <p:cNvPr id="5" name="テキスト ボックス 4"/>
          <p:cNvSpPr txBox="1"/>
          <p:nvPr/>
        </p:nvSpPr>
        <p:spPr>
          <a:xfrm>
            <a:off x="619180" y="5799804"/>
            <a:ext cx="8486292" cy="307777"/>
          </a:xfrm>
          <a:prstGeom prst="rect">
            <a:avLst/>
          </a:prstGeom>
          <a:noFill/>
        </p:spPr>
        <p:txBody>
          <a:bodyPr wrap="none" rtlCol="0">
            <a:spAutoFit/>
          </a:bodyPr>
          <a:lstStyle/>
          <a:p>
            <a:r>
              <a:rPr kumimoji="1" lang="pl-PL" altLang="ja-JP" sz="1400" dirty="0"/>
              <a:t>http://h95ezq2wn7d1ji3alvxp.cdn01.sova.bz/</a:t>
            </a:r>
            <a:r>
              <a:rPr kumimoji="1" lang="pl-PL" altLang="ja-JP" sz="1400" dirty="0" err="1"/>
              <a:t>wp-content</a:t>
            </a:r>
            <a:r>
              <a:rPr kumimoji="1" lang="pl-PL" altLang="ja-JP" sz="1400" dirty="0"/>
              <a:t>/</a:t>
            </a:r>
            <a:r>
              <a:rPr kumimoji="1" lang="pl-PL" altLang="ja-JP" sz="1400" dirty="0" err="1"/>
              <a:t>uploads</a:t>
            </a:r>
            <a:r>
              <a:rPr kumimoji="1" lang="pl-PL" altLang="ja-JP" sz="1400" dirty="0"/>
              <a:t>/2013/11/20120810_147650-246x302.gif</a:t>
            </a:r>
            <a:endParaRPr kumimoji="1" lang="ja-JP" altLang="en-US" sz="1400" dirty="0"/>
          </a:p>
        </p:txBody>
      </p:sp>
      <p:sp>
        <p:nvSpPr>
          <p:cNvPr id="6" name="日付プレースホルダー 5"/>
          <p:cNvSpPr>
            <a:spLocks noGrp="1"/>
          </p:cNvSpPr>
          <p:nvPr>
            <p:ph type="dt" sz="half" idx="10"/>
          </p:nvPr>
        </p:nvSpPr>
        <p:spPr/>
        <p:txBody>
          <a:bodyPr/>
          <a:lstStyle/>
          <a:p>
            <a:r>
              <a:rPr lang="en-US" smtClean="0"/>
              <a:t>2015 年 09 月 25 日</a:t>
            </a:r>
            <a:endParaRPr lang="en-US"/>
          </a:p>
        </p:txBody>
      </p:sp>
      <p:sp>
        <p:nvSpPr>
          <p:cNvPr id="7" name="フッター プレースホルダー 6"/>
          <p:cNvSpPr>
            <a:spLocks noGrp="1"/>
          </p:cNvSpPr>
          <p:nvPr>
            <p:ph type="ftr" sz="quarter" idx="11"/>
          </p:nvPr>
        </p:nvSpPr>
        <p:spPr/>
        <p:txBody>
          <a:body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8" name="スライド番号プレースホルダー 7"/>
          <p:cNvSpPr>
            <a:spLocks noGrp="1"/>
          </p:cNvSpPr>
          <p:nvPr>
            <p:ph type="sldNum" sz="quarter" idx="12"/>
          </p:nvPr>
        </p:nvSpPr>
        <p:spPr/>
        <p:txBody>
          <a:bodyPr/>
          <a:lstStyle/>
          <a:p>
            <a:fld id="{5FD889E0-CAB2-4699-909D-B9A88D47ACBE}" type="slidenum">
              <a:rPr lang="en-US" smtClean="0"/>
              <a:t>6</a:t>
            </a:fld>
            <a:endParaRPr lang="en-US"/>
          </a:p>
        </p:txBody>
      </p:sp>
    </p:spTree>
    <p:extLst>
      <p:ext uri="{BB962C8B-B14F-4D97-AF65-F5344CB8AC3E}">
        <p14:creationId xmlns:p14="http://schemas.microsoft.com/office/powerpoint/2010/main" val="191641252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mj-ea"/>
              </a:rPr>
              <a:t>良い感じ</a:t>
            </a:r>
            <a:r>
              <a:rPr kumimoji="1" lang="en-US" altLang="ja-JP" dirty="0" smtClean="0">
                <a:latin typeface="+mj-ea"/>
              </a:rPr>
              <a:t>, </a:t>
            </a:r>
            <a:r>
              <a:rPr kumimoji="1" lang="ja-JP" altLang="en-US" dirty="0" smtClean="0">
                <a:latin typeface="+mj-ea"/>
              </a:rPr>
              <a:t>でないと</a:t>
            </a:r>
            <a:r>
              <a:rPr kumimoji="1" lang="en-US" altLang="ja-JP" dirty="0" smtClean="0">
                <a:latin typeface="+mj-ea"/>
              </a:rPr>
              <a:t>…(1)</a:t>
            </a:r>
            <a:endParaRPr kumimoji="1" lang="ja-JP" altLang="en-US" dirty="0">
              <a:latin typeface="+mj-ea"/>
            </a:endParaRPr>
          </a:p>
        </p:txBody>
      </p:sp>
      <p:sp>
        <p:nvSpPr>
          <p:cNvPr id="3" name="コンテンツ プレースホルダー 2"/>
          <p:cNvSpPr>
            <a:spLocks noGrp="1"/>
          </p:cNvSpPr>
          <p:nvPr>
            <p:ph idx="1"/>
          </p:nvPr>
        </p:nvSpPr>
        <p:spPr>
          <a:xfrm>
            <a:off x="284165" y="2133603"/>
            <a:ext cx="8574087" cy="3992563"/>
          </a:xfrm>
        </p:spPr>
        <p:txBody>
          <a:bodyPr/>
          <a:lstStyle/>
          <a:p>
            <a:r>
              <a:rPr kumimoji="1" lang="ja-JP" altLang="en-US" dirty="0" smtClean="0"/>
              <a:t>日付でディレクトリやファイルを管理する</a:t>
            </a:r>
            <a:endParaRPr kumimoji="1" lang="ja-JP" altLang="en-US" dirty="0"/>
          </a:p>
        </p:txBody>
      </p:sp>
      <p:pic>
        <p:nvPicPr>
          <p:cNvPr id="4" name="図 3" descr="スクリーンショット 2015-08-23 23.39.1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0499" y="2850968"/>
            <a:ext cx="7676765" cy="2521565"/>
          </a:xfrm>
          <a:prstGeom prst="rect">
            <a:avLst/>
          </a:prstGeom>
        </p:spPr>
      </p:pic>
      <p:sp>
        <p:nvSpPr>
          <p:cNvPr id="5" name="上矢印吹き出し 4"/>
          <p:cNvSpPr/>
          <p:nvPr/>
        </p:nvSpPr>
        <p:spPr>
          <a:xfrm>
            <a:off x="452546" y="4248383"/>
            <a:ext cx="3186502" cy="2043896"/>
          </a:xfrm>
          <a:prstGeom prst="upArrowCallout">
            <a:avLst>
              <a:gd name="adj1" fmla="val 6430"/>
              <a:gd name="adj2" fmla="val 10714"/>
              <a:gd name="adj3" fmla="val 11429"/>
              <a:gd name="adj4" fmla="val 74977"/>
            </a:avLst>
          </a:prstGeom>
          <a:solidFill>
            <a:schemeClr val="accent3"/>
          </a:solidFill>
          <a:ln>
            <a:solidFill>
              <a:schemeClr val="accent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4000" dirty="0" smtClean="0">
                <a:solidFill>
                  <a:srgbClr val="FF0000"/>
                </a:solidFill>
                <a:latin typeface="ヒラギノ丸ゴ Pro W4"/>
                <a:ea typeface="ヒラギノ丸ゴ Pro W4"/>
                <a:cs typeface="ヒラギノ丸ゴ Pro W4"/>
              </a:rPr>
              <a:t>何が変更</a:t>
            </a:r>
            <a:endParaRPr kumimoji="1" lang="en-US" altLang="ja-JP" sz="4000" dirty="0" smtClean="0">
              <a:solidFill>
                <a:srgbClr val="FF0000"/>
              </a:solidFill>
              <a:latin typeface="ヒラギノ丸ゴ Pro W4"/>
              <a:ea typeface="ヒラギノ丸ゴ Pro W4"/>
              <a:cs typeface="ヒラギノ丸ゴ Pro W4"/>
            </a:endParaRPr>
          </a:p>
          <a:p>
            <a:pPr algn="ctr"/>
            <a:r>
              <a:rPr kumimoji="1" lang="ja-JP" altLang="en-US" sz="4000" dirty="0" smtClean="0">
                <a:solidFill>
                  <a:srgbClr val="FF0000"/>
                </a:solidFill>
                <a:latin typeface="ヒラギノ丸ゴ Pro W4"/>
                <a:ea typeface="ヒラギノ丸ゴ Pro W4"/>
                <a:cs typeface="ヒラギノ丸ゴ Pro W4"/>
              </a:rPr>
              <a:t>されたん</a:t>
            </a:r>
            <a:r>
              <a:rPr kumimoji="1" lang="en-US" altLang="ja-JP" sz="4000" dirty="0" smtClean="0">
                <a:solidFill>
                  <a:srgbClr val="FF0000"/>
                </a:solidFill>
                <a:latin typeface="ヒラギノ丸ゴ Pro W4"/>
                <a:ea typeface="ヒラギノ丸ゴ Pro W4"/>
                <a:cs typeface="ヒラギノ丸ゴ Pro W4"/>
              </a:rPr>
              <a:t>???</a:t>
            </a:r>
            <a:endParaRPr kumimoji="1" lang="ja-JP" altLang="en-US" sz="4000" dirty="0">
              <a:solidFill>
                <a:srgbClr val="FF0000"/>
              </a:solidFill>
              <a:latin typeface="ヒラギノ丸ゴ Pro W4"/>
              <a:ea typeface="ヒラギノ丸ゴ Pro W4"/>
              <a:cs typeface="ヒラギノ丸ゴ Pro W4"/>
            </a:endParaRPr>
          </a:p>
        </p:txBody>
      </p:sp>
      <p:sp>
        <p:nvSpPr>
          <p:cNvPr id="6" name="上矢印吹き出し 5"/>
          <p:cNvSpPr/>
          <p:nvPr/>
        </p:nvSpPr>
        <p:spPr>
          <a:xfrm>
            <a:off x="4058323" y="4861559"/>
            <a:ext cx="4108534" cy="1583127"/>
          </a:xfrm>
          <a:prstGeom prst="upArrowCallout">
            <a:avLst>
              <a:gd name="adj1" fmla="val 6430"/>
              <a:gd name="adj2" fmla="val 10714"/>
              <a:gd name="adj3" fmla="val 11429"/>
              <a:gd name="adj4" fmla="val 74977"/>
            </a:avLst>
          </a:prstGeom>
          <a:solidFill>
            <a:schemeClr val="accent3"/>
          </a:solidFill>
          <a:ln>
            <a:solidFill>
              <a:schemeClr val="accent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4000" dirty="0" smtClean="0">
                <a:solidFill>
                  <a:srgbClr val="FF0000"/>
                </a:solidFill>
                <a:latin typeface="ヒラギノ丸ゴ Pro W4"/>
                <a:ea typeface="ヒラギノ丸ゴ Pro W4"/>
                <a:cs typeface="ヒラギノ丸ゴ Pro W4"/>
              </a:rPr>
              <a:t>誰がどんな変更をしたん</a:t>
            </a:r>
            <a:r>
              <a:rPr kumimoji="1" lang="en-US" altLang="ja-JP" sz="4000" dirty="0" smtClean="0">
                <a:solidFill>
                  <a:srgbClr val="FF0000"/>
                </a:solidFill>
                <a:latin typeface="ヒラギノ丸ゴ Pro W4"/>
                <a:ea typeface="ヒラギノ丸ゴ Pro W4"/>
                <a:cs typeface="ヒラギノ丸ゴ Pro W4"/>
              </a:rPr>
              <a:t>???</a:t>
            </a:r>
            <a:endParaRPr kumimoji="1" lang="ja-JP" altLang="en-US" sz="4000" dirty="0">
              <a:solidFill>
                <a:srgbClr val="FF0000"/>
              </a:solidFill>
              <a:latin typeface="ヒラギノ丸ゴ Pro W4"/>
              <a:ea typeface="ヒラギノ丸ゴ Pro W4"/>
              <a:cs typeface="ヒラギノ丸ゴ Pro W4"/>
            </a:endParaRPr>
          </a:p>
        </p:txBody>
      </p:sp>
      <p:sp>
        <p:nvSpPr>
          <p:cNvPr id="7" name="下矢印吹き出し 6"/>
          <p:cNvSpPr/>
          <p:nvPr/>
        </p:nvSpPr>
        <p:spPr>
          <a:xfrm>
            <a:off x="3968825" y="945506"/>
            <a:ext cx="3605776" cy="1905462"/>
          </a:xfrm>
          <a:prstGeom prst="downArrowCallout">
            <a:avLst>
              <a:gd name="adj1" fmla="val 11016"/>
              <a:gd name="adj2" fmla="val 9691"/>
              <a:gd name="adj3" fmla="val 23182"/>
              <a:gd name="adj4" fmla="val 63514"/>
            </a:avLst>
          </a:prstGeom>
          <a:solidFill>
            <a:schemeClr val="accent3"/>
          </a:solidFill>
          <a:ln>
            <a:solidFill>
              <a:schemeClr val="accent6"/>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4000" dirty="0" smtClean="0">
                <a:solidFill>
                  <a:srgbClr val="FF0000"/>
                </a:solidFill>
                <a:latin typeface="ヒラギノ丸ゴ Pro W4"/>
                <a:ea typeface="ヒラギノ丸ゴ Pro W4"/>
                <a:cs typeface="ヒラギノ丸ゴ Pro W4"/>
              </a:rPr>
              <a:t>結局どれが</a:t>
            </a:r>
            <a:endParaRPr kumimoji="1" lang="en-US" altLang="ja-JP" sz="4000" dirty="0" smtClean="0">
              <a:solidFill>
                <a:srgbClr val="FF0000"/>
              </a:solidFill>
              <a:latin typeface="ヒラギノ丸ゴ Pro W4"/>
              <a:ea typeface="ヒラギノ丸ゴ Pro W4"/>
              <a:cs typeface="ヒラギノ丸ゴ Pro W4"/>
            </a:endParaRPr>
          </a:p>
          <a:p>
            <a:pPr algn="ctr"/>
            <a:r>
              <a:rPr kumimoji="1" lang="ja-JP" altLang="en-US" sz="4000" dirty="0" smtClean="0">
                <a:solidFill>
                  <a:srgbClr val="FF0000"/>
                </a:solidFill>
                <a:latin typeface="ヒラギノ丸ゴ Pro W4"/>
                <a:ea typeface="ヒラギノ丸ゴ Pro W4"/>
                <a:cs typeface="ヒラギノ丸ゴ Pro W4"/>
              </a:rPr>
              <a:t>要るんや</a:t>
            </a:r>
            <a:r>
              <a:rPr kumimoji="1" lang="en-US" altLang="ja-JP" sz="4000" dirty="0" smtClean="0">
                <a:solidFill>
                  <a:srgbClr val="FF0000"/>
                </a:solidFill>
                <a:latin typeface="ヒラギノ丸ゴ Pro W4"/>
                <a:ea typeface="ヒラギノ丸ゴ Pro W4"/>
                <a:cs typeface="ヒラギノ丸ゴ Pro W4"/>
              </a:rPr>
              <a:t>???</a:t>
            </a:r>
            <a:endParaRPr kumimoji="1" lang="ja-JP" altLang="en-US" sz="4000" dirty="0" smtClean="0">
              <a:solidFill>
                <a:srgbClr val="FF0000"/>
              </a:solidFill>
              <a:latin typeface="ヒラギノ丸ゴ Pro W4"/>
              <a:ea typeface="ヒラギノ丸ゴ Pro W4"/>
              <a:cs typeface="ヒラギノ丸ゴ Pro W4"/>
            </a:endParaRPr>
          </a:p>
        </p:txBody>
      </p:sp>
      <p:sp>
        <p:nvSpPr>
          <p:cNvPr id="8" name="日付プレースホルダー 7"/>
          <p:cNvSpPr>
            <a:spLocks noGrp="1"/>
          </p:cNvSpPr>
          <p:nvPr>
            <p:ph type="dt" sz="half" idx="10"/>
          </p:nvPr>
        </p:nvSpPr>
        <p:spPr/>
        <p:txBody>
          <a:bodyPr/>
          <a:lstStyle/>
          <a:p>
            <a:r>
              <a:rPr lang="en-US" smtClean="0"/>
              <a:t>2015 年 09 月 25 日</a:t>
            </a:r>
            <a:endParaRPr lang="en-US"/>
          </a:p>
        </p:txBody>
      </p:sp>
      <p:sp>
        <p:nvSpPr>
          <p:cNvPr id="9" name="フッター プレースホルダー 8"/>
          <p:cNvSpPr>
            <a:spLocks noGrp="1"/>
          </p:cNvSpPr>
          <p:nvPr>
            <p:ph type="ftr" sz="quarter" idx="11"/>
          </p:nvPr>
        </p:nvSpPr>
        <p:spPr/>
        <p:txBody>
          <a:body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10" name="スライド番号プレースホルダー 9"/>
          <p:cNvSpPr>
            <a:spLocks noGrp="1"/>
          </p:cNvSpPr>
          <p:nvPr>
            <p:ph type="sldNum" sz="quarter" idx="12"/>
          </p:nvPr>
        </p:nvSpPr>
        <p:spPr/>
        <p:txBody>
          <a:bodyPr/>
          <a:lstStyle/>
          <a:p>
            <a:fld id="{5FD889E0-CAB2-4699-909D-B9A88D47ACBE}" type="slidenum">
              <a:rPr lang="en-US" smtClean="0"/>
              <a:t>7</a:t>
            </a:fld>
            <a:endParaRPr lang="en-US"/>
          </a:p>
        </p:txBody>
      </p:sp>
    </p:spTree>
    <p:extLst>
      <p:ext uri="{BB962C8B-B14F-4D97-AF65-F5344CB8AC3E}">
        <p14:creationId xmlns:p14="http://schemas.microsoft.com/office/powerpoint/2010/main" val="21677522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良い感じ</a:t>
            </a:r>
            <a:r>
              <a:rPr kumimoji="1" lang="en-US" altLang="ja-JP" dirty="0" smtClean="0"/>
              <a:t>, </a:t>
            </a:r>
            <a:r>
              <a:rPr kumimoji="1" lang="ja-JP" altLang="en-US" dirty="0" smtClean="0"/>
              <a:t>でないと</a:t>
            </a:r>
            <a:r>
              <a:rPr kumimoji="1" lang="en-US" altLang="ja-JP" dirty="0" smtClean="0"/>
              <a:t>…(2)</a:t>
            </a:r>
            <a:endParaRPr kumimoji="1" lang="ja-JP" altLang="en-US" dirty="0"/>
          </a:p>
        </p:txBody>
      </p:sp>
      <p:sp>
        <p:nvSpPr>
          <p:cNvPr id="3" name="コンテンツ プレースホルダー 2"/>
          <p:cNvSpPr>
            <a:spLocks noGrp="1"/>
          </p:cNvSpPr>
          <p:nvPr>
            <p:ph idx="1"/>
          </p:nvPr>
        </p:nvSpPr>
        <p:spPr>
          <a:xfrm>
            <a:off x="284165" y="957983"/>
            <a:ext cx="8574087" cy="2545859"/>
          </a:xfrm>
        </p:spPr>
        <p:txBody>
          <a:bodyPr/>
          <a:lstStyle/>
          <a:p>
            <a:r>
              <a:rPr kumimoji="1" lang="ja-JP" altLang="en-US" dirty="0" smtClean="0"/>
              <a:t>複数人で作業をしよう</a:t>
            </a:r>
            <a:r>
              <a:rPr kumimoji="1" lang="en-US" altLang="ja-JP" dirty="0" smtClean="0"/>
              <a:t>, </a:t>
            </a:r>
            <a:r>
              <a:rPr kumimoji="1" lang="ja-JP" altLang="en-US" dirty="0" smtClean="0"/>
              <a:t>ってときに</a:t>
            </a:r>
            <a:r>
              <a:rPr lang="en-US" altLang="ja-JP" dirty="0" smtClean="0"/>
              <a:t>…</a:t>
            </a:r>
            <a:endParaRPr kumimoji="1" lang="ja-JP" altLang="en-US" dirty="0"/>
          </a:p>
        </p:txBody>
      </p:sp>
      <p:pic>
        <p:nvPicPr>
          <p:cNvPr id="4" name="図 3" descr="スクリーンショット 2015-08-23 23.52.47.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9250" y="1578152"/>
            <a:ext cx="7084197" cy="1909653"/>
          </a:xfrm>
          <a:prstGeom prst="rect">
            <a:avLst/>
          </a:prstGeom>
        </p:spPr>
      </p:pic>
      <p:sp>
        <p:nvSpPr>
          <p:cNvPr id="5" name="テキスト ボックス 4"/>
          <p:cNvSpPr txBox="1"/>
          <p:nvPr/>
        </p:nvSpPr>
        <p:spPr>
          <a:xfrm>
            <a:off x="5415964" y="4029401"/>
            <a:ext cx="3211622" cy="2308324"/>
          </a:xfrm>
          <a:prstGeom prst="rect">
            <a:avLst/>
          </a:prstGeom>
          <a:noFill/>
        </p:spPr>
        <p:txBody>
          <a:bodyPr wrap="square" rtlCol="0">
            <a:spAutoFit/>
          </a:bodyPr>
          <a:lstStyle/>
          <a:p>
            <a:r>
              <a:rPr lang="ja-JP" altLang="en-US" sz="2400" dirty="0">
                <a:latin typeface="+mn-ea"/>
              </a:rPr>
              <a:t>　　</a:t>
            </a:r>
            <a:r>
              <a:rPr lang="ja-JP" altLang="en-US" sz="2400" dirty="0">
                <a:latin typeface="ヒラギノ角ゴ Pro W3"/>
                <a:ea typeface="ヒラギノ角ゴ Pro W3"/>
                <a:cs typeface="ヒラギノ角ゴ Pro W3"/>
              </a:rPr>
              <a:t>　　</a:t>
            </a:r>
            <a:r>
              <a:rPr lang="en-US" altLang="ja-JP" sz="2400" dirty="0" smtClean="0">
                <a:latin typeface="ヒラギノ角ゴ Pro W3"/>
                <a:ea typeface="ヒラギノ角ゴ Pro W3"/>
                <a:cs typeface="ヒラギノ角ゴ Pro W3"/>
              </a:rPr>
              <a:t>    </a:t>
            </a:r>
            <a:r>
              <a:rPr lang="ja-JP" altLang="en-US" sz="2400" dirty="0">
                <a:latin typeface="ヒラギノ角ゴ Pro W3"/>
                <a:ea typeface="ヒラギノ角ゴ Pro W3"/>
                <a:cs typeface="ヒラギノ角ゴ Pro W3"/>
              </a:rPr>
              <a:t>　</a:t>
            </a:r>
            <a:r>
              <a:rPr lang="ja-JP" altLang="en-US" sz="2400" dirty="0" smtClean="0">
                <a:latin typeface="ヒラギノ角ゴ Pro W3"/>
                <a:ea typeface="ヒラギノ角ゴ Pro W3"/>
                <a:cs typeface="ヒラギノ角ゴ Pro W3"/>
              </a:rPr>
              <a:t>ｶﾀｶﾀ</a:t>
            </a:r>
            <a:endParaRPr lang="en-US" altLang="ja-JP" sz="2400" dirty="0" smtClean="0">
              <a:latin typeface="ヒラギノ角ゴ Pro W3"/>
              <a:ea typeface="ヒラギノ角ゴ Pro W3"/>
              <a:cs typeface="ヒラギノ角ゴ Pro W3"/>
            </a:endParaRPr>
          </a:p>
          <a:p>
            <a:r>
              <a:rPr lang="ja-JP" altLang="en-US" sz="2400" dirty="0" smtClean="0">
                <a:latin typeface="ヒラギノ角ゴ Pro W3"/>
                <a:ea typeface="ヒラギノ角ゴ Pro W3"/>
                <a:cs typeface="ヒラギノ角ゴ Pro W3"/>
              </a:rPr>
              <a:t> </a:t>
            </a:r>
            <a:r>
              <a:rPr lang="ja-JP" altLang="en-US" sz="2400" dirty="0">
                <a:latin typeface="ヒラギノ角ゴ Pro W3"/>
                <a:ea typeface="ヒラギノ角ゴ Pro W3"/>
                <a:cs typeface="ヒラギノ角ゴ Pro W3"/>
              </a:rPr>
              <a:t>　　</a:t>
            </a:r>
            <a:r>
              <a:rPr lang="en-US" altLang="ja-JP" sz="2400" dirty="0">
                <a:latin typeface="ヒラギノ角ゴ Pro W3"/>
                <a:ea typeface="ヒラギノ角ゴ Pro W3"/>
                <a:cs typeface="ヒラギノ角ゴ Pro W3"/>
              </a:rPr>
              <a:t>||</a:t>
            </a:r>
            <a:r>
              <a:rPr lang="ja-JP" altLang="en-US" sz="2400" dirty="0">
                <a:latin typeface="ヒラギノ角ゴ Pro W3"/>
                <a:ea typeface="ヒラギノ角ゴ Pro W3"/>
                <a:cs typeface="ヒラギノ角ゴ Pro W3"/>
              </a:rPr>
              <a:t>￣ </a:t>
            </a:r>
            <a:r>
              <a:rPr lang="en-US" altLang="ja-JP" sz="2400" dirty="0" smtClean="0">
                <a:latin typeface="ヒラギノ角ゴ Pro W3"/>
                <a:ea typeface="ヒラギノ角ゴ Pro W3"/>
                <a:cs typeface="ヒラギノ角ゴ Pro W3"/>
              </a:rPr>
              <a:t>  </a:t>
            </a:r>
            <a:r>
              <a:rPr lang="en-US" altLang="ja-JP" sz="2400" dirty="0" err="1" smtClean="0">
                <a:latin typeface="ヒラギノ角ゴ Pro W3"/>
                <a:ea typeface="ヒラギノ角ゴ Pro W3"/>
                <a:cs typeface="ヒラギノ角ゴ Pro W3"/>
              </a:rPr>
              <a:t>Λ</a:t>
            </a:r>
            <a:r>
              <a:rPr lang="ja-JP" altLang="en-US" sz="2400" dirty="0" smtClean="0">
                <a:latin typeface="ヒラギノ角ゴ Pro W3"/>
                <a:ea typeface="ヒラギノ角ゴ Pro W3"/>
                <a:cs typeface="ヒラギノ角ゴ Pro W3"/>
              </a:rPr>
              <a:t>＿</a:t>
            </a:r>
            <a:r>
              <a:rPr lang="en-US" altLang="ja-JP" sz="2400" dirty="0" err="1" smtClean="0">
                <a:latin typeface="ヒラギノ角ゴ Pro W3"/>
                <a:ea typeface="ヒラギノ角ゴ Pro W3"/>
                <a:cs typeface="ヒラギノ角ゴ Pro W3"/>
              </a:rPr>
              <a:t>Λ</a:t>
            </a:r>
            <a:endParaRPr lang="en-US" altLang="ja-JP" sz="2400" dirty="0" smtClean="0">
              <a:latin typeface="ヒラギノ角ゴ Pro W3"/>
              <a:ea typeface="ヒラギノ角ゴ Pro W3"/>
              <a:cs typeface="ヒラギノ角ゴ Pro W3"/>
            </a:endParaRPr>
          </a:p>
          <a:p>
            <a:r>
              <a:rPr lang="en-US" altLang="ja-JP" sz="2400" dirty="0" smtClean="0">
                <a:latin typeface="ヒラギノ角ゴ Pro W3"/>
                <a:ea typeface="ヒラギノ角ゴ Pro W3"/>
                <a:cs typeface="ヒラギノ角ゴ Pro W3"/>
              </a:rPr>
              <a:t> </a:t>
            </a:r>
            <a:r>
              <a:rPr lang="ja-JP" altLang="en-US" sz="2400" dirty="0">
                <a:latin typeface="ヒラギノ角ゴ Pro W3"/>
                <a:ea typeface="ヒラギノ角ゴ Pro W3"/>
                <a:cs typeface="ヒラギノ角ゴ Pro W3"/>
              </a:rPr>
              <a:t>　　</a:t>
            </a:r>
            <a:r>
              <a:rPr lang="en-US" altLang="ja-JP" sz="2400" dirty="0">
                <a:latin typeface="ヒラギノ角ゴ Pro W3"/>
                <a:ea typeface="ヒラギノ角ゴ Pro W3"/>
                <a:cs typeface="ヒラギノ角ゴ Pro W3"/>
              </a:rPr>
              <a:t>||</a:t>
            </a:r>
            <a:r>
              <a:rPr lang="ja-JP" altLang="en-US" sz="2400" dirty="0">
                <a:latin typeface="ヒラギノ角ゴ Pro W3"/>
                <a:ea typeface="ヒラギノ角ゴ Pro W3"/>
                <a:cs typeface="ヒラギノ角ゴ Pro W3"/>
              </a:rPr>
              <a:t>＿</a:t>
            </a:r>
            <a:r>
              <a:rPr lang="ja-JP" altLang="en-US" sz="2400" dirty="0" smtClean="0">
                <a:latin typeface="ヒラギノ角ゴ Pro W3"/>
                <a:ea typeface="ヒラギノ角ゴ Pro W3"/>
                <a:cs typeface="ヒラギノ角ゴ Pro W3"/>
              </a:rPr>
              <a:t>（</a:t>
            </a:r>
            <a:r>
              <a:rPr lang="en-US" altLang="ja-JP" sz="2400" dirty="0" smtClean="0">
                <a:latin typeface="ヒラギノ角ゴ Pro W3"/>
                <a:ea typeface="ヒラギノ角ゴ Pro W3"/>
                <a:cs typeface="ヒラギノ角ゴ Pro W3"/>
              </a:rPr>
              <a:t>∀`  </a:t>
            </a:r>
            <a:r>
              <a:rPr lang="ja-JP" altLang="en-US" sz="2400" dirty="0">
                <a:latin typeface="ヒラギノ角ゴ Pro W3"/>
                <a:ea typeface="ヒラギノ角ゴ Pro W3"/>
                <a:cs typeface="ヒラギノ角ゴ Pro W3"/>
              </a:rPr>
              <a:t>　</a:t>
            </a:r>
            <a:r>
              <a:rPr lang="ja-JP" altLang="en-US" sz="2400" dirty="0" smtClean="0">
                <a:latin typeface="ヒラギノ角ゴ Pro W3"/>
                <a:ea typeface="ヒラギノ角ゴ Pro W3"/>
                <a:cs typeface="ヒラギノ角ゴ Pro W3"/>
              </a:rPr>
              <a:t>）</a:t>
            </a:r>
            <a:endParaRPr lang="en-US" altLang="ja-JP" sz="2400" dirty="0" smtClean="0">
              <a:latin typeface="ヒラギノ角ゴ Pro W3"/>
              <a:ea typeface="ヒラギノ角ゴ Pro W3"/>
              <a:cs typeface="ヒラギノ角ゴ Pro W3"/>
            </a:endParaRPr>
          </a:p>
          <a:p>
            <a:r>
              <a:rPr lang="ja-JP" altLang="en-US" sz="2400" dirty="0">
                <a:latin typeface="ヒラギノ角ゴ Pro W3"/>
                <a:ea typeface="ヒラギノ角ゴ Pro W3"/>
                <a:cs typeface="ヒラギノ角ゴ Pro W3"/>
              </a:rPr>
              <a:t>　</a:t>
            </a:r>
            <a:r>
              <a:rPr lang="en-US" altLang="ja-JP" sz="2400" dirty="0" smtClean="0">
                <a:latin typeface="ヒラギノ角ゴ Pro W3"/>
                <a:ea typeface="ヒラギノ角ゴ Pro W3"/>
                <a:cs typeface="ヒラギノ角ゴ Pro W3"/>
              </a:rPr>
              <a:t>    </a:t>
            </a:r>
            <a:r>
              <a:rPr lang="ja-JP" altLang="en-US" sz="2400" dirty="0">
                <a:latin typeface="ヒラギノ角ゴ Pro W3"/>
                <a:ea typeface="ヒラギノ角ゴ Pro W3"/>
                <a:cs typeface="ヒラギノ角ゴ Pro W3"/>
              </a:rPr>
              <a:t>　＼</a:t>
            </a:r>
            <a:r>
              <a:rPr lang="en-US" altLang="ja-JP" sz="2400" dirty="0">
                <a:latin typeface="ヒラギノ角ゴ Pro W3"/>
                <a:ea typeface="ヒラギノ角ゴ Pro W3"/>
                <a:cs typeface="ヒラギノ角ゴ Pro W3"/>
              </a:rPr>
              <a:t>⊂´</a:t>
            </a:r>
            <a:r>
              <a:rPr lang="ja-JP" altLang="en-US" sz="2400" dirty="0">
                <a:latin typeface="ヒラギノ角ゴ Pro W3"/>
                <a:ea typeface="ヒラギノ角ゴ Pro W3"/>
                <a:cs typeface="ヒラギノ角ゴ Pro W3"/>
              </a:rPr>
              <a:t>　　</a:t>
            </a:r>
            <a:r>
              <a:rPr lang="en-US" altLang="ja-JP" sz="2400" dirty="0" smtClean="0">
                <a:latin typeface="ヒラギノ角ゴ Pro W3"/>
                <a:ea typeface="ヒラギノ角ゴ Pro W3"/>
                <a:cs typeface="ヒラギノ角ゴ Pro W3"/>
              </a:rPr>
              <a:t>  </a:t>
            </a:r>
            <a:r>
              <a:rPr lang="ja-JP" altLang="en-US" sz="2400" dirty="0" smtClean="0">
                <a:latin typeface="ヒラギノ角ゴ Pro W3"/>
                <a:ea typeface="ヒラギノ角ゴ Pro W3"/>
                <a:cs typeface="ヒラギノ角ゴ Pro W3"/>
              </a:rPr>
              <a:t>）</a:t>
            </a:r>
            <a:endParaRPr lang="en-US" altLang="ja-JP" sz="2400" dirty="0" smtClean="0">
              <a:latin typeface="ヒラギノ角ゴ Pro W3"/>
              <a:ea typeface="ヒラギノ角ゴ Pro W3"/>
              <a:cs typeface="ヒラギノ角ゴ Pro W3"/>
            </a:endParaRPr>
          </a:p>
          <a:p>
            <a:r>
              <a:rPr lang="ja-JP" altLang="en-US" sz="2400" dirty="0" smtClean="0">
                <a:latin typeface="ヒラギノ角ゴ Pro W3"/>
                <a:ea typeface="ヒラギノ角ゴ Pro W3"/>
                <a:cs typeface="ヒラギノ角ゴ Pro W3"/>
              </a:rPr>
              <a:t> </a:t>
            </a:r>
            <a:r>
              <a:rPr lang="ja-JP" altLang="en-US" sz="2400" dirty="0">
                <a:latin typeface="ヒラギノ角ゴ Pro W3"/>
                <a:ea typeface="ヒラギノ角ゴ Pro W3"/>
                <a:cs typeface="ヒラギノ角ゴ Pro W3"/>
              </a:rPr>
              <a:t>　　　</a:t>
            </a:r>
            <a:r>
              <a:rPr lang="en-US" altLang="ja-JP" sz="2400" dirty="0" smtClean="0">
                <a:latin typeface="ヒラギノ角ゴ Pro W3"/>
                <a:ea typeface="ヒラギノ角ゴ Pro W3"/>
                <a:cs typeface="ヒラギノ角ゴ Pro W3"/>
              </a:rPr>
              <a:t>  </a:t>
            </a:r>
            <a:r>
              <a:rPr lang="ja-JP" altLang="en-US" sz="2400" dirty="0" smtClean="0">
                <a:latin typeface="ヒラギノ角ゴ Pro W3"/>
                <a:ea typeface="ヒラギノ角ゴ Pro W3"/>
                <a:cs typeface="ヒラギノ角ゴ Pro W3"/>
              </a:rPr>
              <a:t>（</a:t>
            </a:r>
            <a:r>
              <a:rPr lang="ja-JP" altLang="en-US" sz="2400" dirty="0">
                <a:latin typeface="ヒラギノ角ゴ Pro W3"/>
                <a:ea typeface="ヒラギノ角ゴ Pro W3"/>
                <a:cs typeface="ヒラギノ角ゴ Pro W3"/>
              </a:rPr>
              <a:t>　　</a:t>
            </a:r>
            <a:r>
              <a:rPr lang="en-US" altLang="ja-JP" sz="2400" dirty="0" smtClean="0">
                <a:latin typeface="ヒラギノ角ゴ Pro W3"/>
                <a:ea typeface="ヒラギノ角ゴ Pro W3"/>
                <a:cs typeface="ヒラギノ角ゴ Pro W3"/>
              </a:rPr>
              <a:t>┳’</a:t>
            </a:r>
          </a:p>
          <a:p>
            <a:pPr algn="ctr"/>
            <a:r>
              <a:rPr kumimoji="1" lang="en-US" altLang="ja-JP" sz="2400" dirty="0" err="1" smtClean="0">
                <a:latin typeface="ヒラギノ角ゴ Pro W3"/>
                <a:ea typeface="ヒラギノ角ゴ Pro W3"/>
                <a:cs typeface="ヒラギノ角ゴ Pro W3"/>
              </a:rPr>
              <a:t>hogetaro</a:t>
            </a:r>
            <a:r>
              <a:rPr kumimoji="1" lang="ja-JP" altLang="en-US" sz="2400" dirty="0" smtClean="0">
                <a:latin typeface="ヒラギノ角ゴ Pro W3"/>
                <a:ea typeface="ヒラギノ角ゴ Pro W3"/>
                <a:cs typeface="ヒラギノ角ゴ Pro W3"/>
              </a:rPr>
              <a:t>さん</a:t>
            </a:r>
            <a:endParaRPr kumimoji="1" lang="ja-JP" altLang="en-US" sz="2400" dirty="0">
              <a:latin typeface="ヒラギノ角ゴ Pro W3"/>
              <a:ea typeface="ヒラギノ角ゴ Pro W3"/>
              <a:cs typeface="ヒラギノ角ゴ Pro W3"/>
            </a:endParaRPr>
          </a:p>
        </p:txBody>
      </p:sp>
      <p:sp>
        <p:nvSpPr>
          <p:cNvPr id="6" name="テキスト ボックス 5"/>
          <p:cNvSpPr txBox="1"/>
          <p:nvPr/>
        </p:nvSpPr>
        <p:spPr>
          <a:xfrm>
            <a:off x="598262" y="4738866"/>
            <a:ext cx="2992136" cy="1569660"/>
          </a:xfrm>
          <a:prstGeom prst="rect">
            <a:avLst/>
          </a:prstGeom>
          <a:noFill/>
        </p:spPr>
        <p:txBody>
          <a:bodyPr wrap="square" rtlCol="0">
            <a:spAutoFit/>
          </a:bodyPr>
          <a:lstStyle/>
          <a:p>
            <a:r>
              <a:rPr lang="ja-JP" altLang="en-US" sz="2400" dirty="0">
                <a:latin typeface="ヒラギノ角ゴ Pro W3"/>
                <a:ea typeface="ヒラギノ角ゴ Pro W3"/>
                <a:cs typeface="ヒラギノ角ゴ Pro W3"/>
              </a:rPr>
              <a:t>　</a:t>
            </a:r>
            <a:r>
              <a:rPr lang="en-US" altLang="ja-JP" sz="2400" dirty="0">
                <a:latin typeface="ヒラギノ角ゴ Pro W3"/>
                <a:ea typeface="ヒラギノ角ゴ Pro W3"/>
                <a:cs typeface="ヒラギノ角ゴ Pro W3"/>
              </a:rPr>
              <a:t>( </a:t>
            </a:r>
            <a:r>
              <a:rPr lang="en-US" altLang="ja-JP" sz="2400" dirty="0" smtClean="0">
                <a:latin typeface="ヒラギノ角ゴ Pro W3"/>
                <a:ea typeface="ヒラギノ角ゴ Pro W3"/>
                <a:cs typeface="ヒラギノ角ゴ Pro W3"/>
              </a:rPr>
              <a:t>  ´ </a:t>
            </a:r>
            <a:r>
              <a:rPr lang="ja-JP" altLang="en-US" sz="2400" dirty="0" smtClean="0">
                <a:latin typeface="ヒラギノ角ゴ Pro W3"/>
                <a:ea typeface="ヒラギノ角ゴ Pro W3"/>
                <a:cs typeface="ヒラギノ角ゴ Pro W3"/>
              </a:rPr>
              <a:t>ー</a:t>
            </a:r>
            <a:r>
              <a:rPr lang="en-US" altLang="ja-JP" sz="2400" dirty="0" smtClean="0">
                <a:latin typeface="ヒラギノ角ゴ Pro W3"/>
                <a:ea typeface="ヒラギノ角ゴ Pro W3"/>
                <a:cs typeface="ヒラギノ角ゴ Pro W3"/>
              </a:rPr>
              <a:t> ` )</a:t>
            </a:r>
          </a:p>
          <a:p>
            <a:r>
              <a:rPr lang="ja-JP" altLang="en-US" sz="2400" dirty="0" smtClean="0">
                <a:latin typeface="ヒラギノ角ゴ Pro W3"/>
                <a:ea typeface="ヒラギノ角ゴ Pro W3"/>
                <a:cs typeface="ヒラギノ角ゴ Pro W3"/>
              </a:rPr>
              <a:t>＿</a:t>
            </a:r>
            <a:r>
              <a:rPr lang="en-US" altLang="ja-JP" sz="2400" dirty="0">
                <a:latin typeface="ヒラギノ角ゴ Pro W3"/>
                <a:ea typeface="ヒラギノ角ゴ Pro W3"/>
                <a:cs typeface="ヒラギノ角ゴ Pro W3"/>
              </a:rPr>
              <a:t>(__</a:t>
            </a:r>
            <a:r>
              <a:rPr lang="ja-JP" altLang="en-US" sz="2400" dirty="0">
                <a:latin typeface="ヒラギノ角ゴ Pro W3"/>
                <a:ea typeface="ヒラギノ角ゴ Pro W3"/>
                <a:cs typeface="ヒラギノ角ゴ Pro W3"/>
              </a:rPr>
              <a:t>つ</a:t>
            </a:r>
            <a:r>
              <a:rPr lang="en-US" altLang="ja-JP" sz="2400" dirty="0">
                <a:latin typeface="ヒラギノ角ゴ Pro W3"/>
                <a:ea typeface="ヒラギノ角ゴ Pro W3"/>
                <a:cs typeface="ヒラギノ角ゴ Pro W3"/>
              </a:rPr>
              <a:t>/</a:t>
            </a:r>
            <a:r>
              <a:rPr lang="ja-JP" altLang="en-US" sz="2400" dirty="0">
                <a:latin typeface="ヒラギノ角ゴ Pro W3"/>
                <a:ea typeface="ヒラギノ角ゴ Pro W3"/>
                <a:cs typeface="ヒラギノ角ゴ Pro W3"/>
              </a:rPr>
              <a:t>￣￣￣</a:t>
            </a:r>
            <a:r>
              <a:rPr lang="en-US" altLang="ja-JP" sz="2400" dirty="0">
                <a:latin typeface="ヒラギノ角ゴ Pro W3"/>
                <a:ea typeface="ヒラギノ角ゴ Pro W3"/>
                <a:cs typeface="ヒラギノ角ゴ Pro W3"/>
              </a:rPr>
              <a:t>/</a:t>
            </a:r>
            <a:r>
              <a:rPr lang="ja-JP" altLang="en-US" sz="2400" dirty="0">
                <a:latin typeface="ヒラギノ角ゴ Pro W3"/>
                <a:ea typeface="ヒラギノ角ゴ Pro W3"/>
                <a:cs typeface="ヒラギノ角ゴ Pro W3"/>
              </a:rPr>
              <a:t>＿</a:t>
            </a:r>
            <a:br>
              <a:rPr lang="ja-JP" altLang="en-US" sz="2400" dirty="0">
                <a:latin typeface="ヒラギノ角ゴ Pro W3"/>
                <a:ea typeface="ヒラギノ角ゴ Pro W3"/>
                <a:cs typeface="ヒラギノ角ゴ Pro W3"/>
              </a:rPr>
            </a:br>
            <a:r>
              <a:rPr lang="ja-JP" altLang="en-US" sz="2400" dirty="0">
                <a:latin typeface="ヒラギノ角ゴ Pro W3"/>
                <a:ea typeface="ヒラギノ角ゴ Pro W3"/>
                <a:cs typeface="ヒラギノ角ゴ Pro W3"/>
              </a:rPr>
              <a:t>　　＼</a:t>
            </a:r>
            <a:r>
              <a:rPr lang="en-US" altLang="ja-JP" sz="2400" dirty="0">
                <a:latin typeface="ヒラギノ角ゴ Pro W3"/>
                <a:ea typeface="ヒラギノ角ゴ Pro W3"/>
                <a:cs typeface="ヒラギノ角ゴ Pro W3"/>
              </a:rPr>
              <a:t>/</a:t>
            </a:r>
            <a:r>
              <a:rPr lang="ja-JP" altLang="en-US" sz="2400" dirty="0">
                <a:latin typeface="ヒラギノ角ゴ Pro W3"/>
                <a:ea typeface="ヒラギノ角ゴ Pro W3"/>
                <a:cs typeface="ヒラギノ角ゴ Pro W3"/>
              </a:rPr>
              <a:t>　　　</a:t>
            </a:r>
            <a:r>
              <a:rPr lang="en-US" altLang="ja-JP" sz="2400" dirty="0">
                <a:latin typeface="ヒラギノ角ゴ Pro W3"/>
                <a:ea typeface="ヒラギノ角ゴ Pro W3"/>
                <a:cs typeface="ヒラギノ角ゴ Pro W3"/>
              </a:rPr>
              <a:t>.</a:t>
            </a:r>
            <a:r>
              <a:rPr lang="en-US" altLang="ja-JP" sz="2400" dirty="0" smtClean="0">
                <a:latin typeface="ヒラギノ角ゴ Pro W3"/>
                <a:ea typeface="ヒラギノ角ゴ Pro W3"/>
                <a:cs typeface="ヒラギノ角ゴ Pro W3"/>
              </a:rPr>
              <a:t>/</a:t>
            </a:r>
          </a:p>
          <a:p>
            <a:pPr algn="ctr"/>
            <a:r>
              <a:rPr kumimoji="1" lang="en-US" altLang="ja-JP" sz="2400" dirty="0" err="1" smtClean="0">
                <a:latin typeface="ヒラギノ角ゴ Pro W3"/>
                <a:ea typeface="ヒラギノ角ゴ Pro W3"/>
                <a:cs typeface="ヒラギノ角ゴ Pro W3"/>
              </a:rPr>
              <a:t>hoge</a:t>
            </a:r>
            <a:r>
              <a:rPr kumimoji="1" lang="ja-JP" altLang="en-US" sz="2400" dirty="0" smtClean="0">
                <a:latin typeface="ヒラギノ角ゴ Pro W3"/>
                <a:ea typeface="ヒラギノ角ゴ Pro W3"/>
                <a:cs typeface="ヒラギノ角ゴ Pro W3"/>
              </a:rPr>
              <a:t>さん</a:t>
            </a:r>
            <a:endParaRPr kumimoji="1" lang="ja-JP" altLang="en-US" sz="2400" dirty="0">
              <a:latin typeface="ヒラギノ角ゴ Pro W3"/>
              <a:ea typeface="ヒラギノ角ゴ Pro W3"/>
              <a:cs typeface="ヒラギノ角ゴ Pro W3"/>
            </a:endParaRPr>
          </a:p>
        </p:txBody>
      </p:sp>
      <p:grpSp>
        <p:nvGrpSpPr>
          <p:cNvPr id="14" name="図形グループ 13"/>
          <p:cNvGrpSpPr/>
          <p:nvPr/>
        </p:nvGrpSpPr>
        <p:grpSpPr>
          <a:xfrm>
            <a:off x="2572280" y="3680810"/>
            <a:ext cx="3677793" cy="1036742"/>
            <a:chOff x="2572276" y="4264770"/>
            <a:chExt cx="3677793" cy="1036742"/>
          </a:xfrm>
        </p:grpSpPr>
        <p:sp>
          <p:nvSpPr>
            <p:cNvPr id="9" name="ストライプ矢印 8"/>
            <p:cNvSpPr/>
            <p:nvPr/>
          </p:nvSpPr>
          <p:spPr>
            <a:xfrm rot="11566990">
              <a:off x="2572276" y="4264770"/>
              <a:ext cx="3677793" cy="461278"/>
            </a:xfrm>
            <a:prstGeom prst="stripedRightArrow">
              <a:avLst>
                <a:gd name="adj1" fmla="val 56329"/>
                <a:gd name="adj2" fmla="val 50000"/>
              </a:avLst>
            </a:prstGeom>
            <a:solidFill>
              <a:srgbClr val="FF0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4000" dirty="0" smtClean="0">
                <a:solidFill>
                  <a:srgbClr val="FF0000"/>
                </a:solidFill>
              </a:endParaRPr>
            </a:p>
          </p:txBody>
        </p:sp>
        <p:sp>
          <p:nvSpPr>
            <p:cNvPr id="10" name="テキスト ボックス 9"/>
            <p:cNvSpPr txBox="1"/>
            <p:nvPr/>
          </p:nvSpPr>
          <p:spPr>
            <a:xfrm>
              <a:off x="3291913" y="4655181"/>
              <a:ext cx="1620409" cy="646331"/>
            </a:xfrm>
            <a:prstGeom prst="rect">
              <a:avLst/>
            </a:prstGeom>
            <a:noFill/>
          </p:spPr>
          <p:txBody>
            <a:bodyPr wrap="square" rtlCol="0">
              <a:spAutoFit/>
            </a:bodyPr>
            <a:lstStyle/>
            <a:p>
              <a:r>
                <a:rPr kumimoji="1" lang="en-US" altLang="ja-JP" dirty="0" smtClean="0">
                  <a:latin typeface="ヒラギノ角ゴ Pro W3"/>
                  <a:ea typeface="ヒラギノ角ゴ Pro W3"/>
                  <a:cs typeface="ヒラギノ角ゴ Pro W3"/>
                </a:rPr>
                <a:t>program.f90</a:t>
              </a:r>
            </a:p>
            <a:p>
              <a:r>
                <a:rPr kumimoji="1" lang="ja-JP" altLang="en-US" dirty="0" smtClean="0">
                  <a:latin typeface="ヒラギノ角ゴ Pro W3"/>
                  <a:ea typeface="ヒラギノ角ゴ Pro W3"/>
                  <a:cs typeface="ヒラギノ角ゴ Pro W3"/>
                </a:rPr>
                <a:t>の変更</a:t>
              </a:r>
              <a:endParaRPr kumimoji="1" lang="ja-JP" altLang="en-US" dirty="0">
                <a:latin typeface="ヒラギノ角ゴ Pro W3"/>
                <a:ea typeface="ヒラギノ角ゴ Pro W3"/>
                <a:cs typeface="ヒラギノ角ゴ Pro W3"/>
              </a:endParaRPr>
            </a:p>
          </p:txBody>
        </p:sp>
      </p:grpSp>
      <p:grpSp>
        <p:nvGrpSpPr>
          <p:cNvPr id="13" name="図形グループ 12"/>
          <p:cNvGrpSpPr/>
          <p:nvPr/>
        </p:nvGrpSpPr>
        <p:grpSpPr>
          <a:xfrm>
            <a:off x="36494" y="3600194"/>
            <a:ext cx="2062726" cy="896386"/>
            <a:chOff x="36494" y="4081961"/>
            <a:chExt cx="2062726" cy="896386"/>
          </a:xfrm>
        </p:grpSpPr>
        <p:sp>
          <p:nvSpPr>
            <p:cNvPr id="8" name="ストライプ矢印 7"/>
            <p:cNvSpPr/>
            <p:nvPr/>
          </p:nvSpPr>
          <p:spPr>
            <a:xfrm rot="16200000">
              <a:off x="1420388" y="4299515"/>
              <a:ext cx="896385" cy="461278"/>
            </a:xfrm>
            <a:prstGeom prst="stripedRightArrow">
              <a:avLst>
                <a:gd name="adj1" fmla="val 56329"/>
                <a:gd name="adj2" fmla="val 50000"/>
              </a:avLst>
            </a:prstGeom>
            <a:solidFill>
              <a:srgbClr val="FF0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4000" dirty="0" smtClean="0">
                <a:solidFill>
                  <a:srgbClr val="FF0000"/>
                </a:solidFill>
              </a:endParaRPr>
            </a:p>
          </p:txBody>
        </p:sp>
        <p:sp>
          <p:nvSpPr>
            <p:cNvPr id="11" name="テキスト ボックス 10"/>
            <p:cNvSpPr txBox="1"/>
            <p:nvPr/>
          </p:nvSpPr>
          <p:spPr>
            <a:xfrm>
              <a:off x="36494" y="4332016"/>
              <a:ext cx="1620409" cy="646331"/>
            </a:xfrm>
            <a:prstGeom prst="rect">
              <a:avLst/>
            </a:prstGeom>
            <a:noFill/>
          </p:spPr>
          <p:txBody>
            <a:bodyPr wrap="square" rtlCol="0">
              <a:spAutoFit/>
            </a:bodyPr>
            <a:lstStyle/>
            <a:p>
              <a:r>
                <a:rPr kumimoji="1" lang="en-US" altLang="ja-JP" dirty="0" smtClean="0">
                  <a:latin typeface="ヒラギノ角ゴ Pro W3"/>
                  <a:ea typeface="ヒラギノ角ゴ Pro W3"/>
                  <a:cs typeface="ヒラギノ角ゴ Pro W3"/>
                </a:rPr>
                <a:t>program.f90</a:t>
              </a:r>
            </a:p>
            <a:p>
              <a:r>
                <a:rPr kumimoji="1" lang="ja-JP" altLang="en-US" dirty="0" smtClean="0">
                  <a:latin typeface="ヒラギノ角ゴ Pro W3"/>
                  <a:ea typeface="ヒラギノ角ゴ Pro W3"/>
                  <a:cs typeface="ヒラギノ角ゴ Pro W3"/>
                </a:rPr>
                <a:t>の変更</a:t>
              </a:r>
              <a:endParaRPr kumimoji="1" lang="ja-JP" altLang="en-US" dirty="0">
                <a:latin typeface="ヒラギノ角ゴ Pro W3"/>
                <a:ea typeface="ヒラギノ角ゴ Pro W3"/>
                <a:cs typeface="ヒラギノ角ゴ Pro W3"/>
              </a:endParaRPr>
            </a:p>
          </p:txBody>
        </p:sp>
      </p:grpSp>
      <p:sp>
        <p:nvSpPr>
          <p:cNvPr id="12" name="日付プレースホルダー 11"/>
          <p:cNvSpPr>
            <a:spLocks noGrp="1"/>
          </p:cNvSpPr>
          <p:nvPr>
            <p:ph type="dt" sz="half" idx="10"/>
          </p:nvPr>
        </p:nvSpPr>
        <p:spPr/>
        <p:txBody>
          <a:bodyPr/>
          <a:lstStyle/>
          <a:p>
            <a:r>
              <a:rPr lang="en-US" smtClean="0"/>
              <a:t>2015 年 09 月 25 日</a:t>
            </a:r>
            <a:endParaRPr lang="en-US"/>
          </a:p>
        </p:txBody>
      </p:sp>
      <p:sp>
        <p:nvSpPr>
          <p:cNvPr id="15" name="フッター プレースホルダー 14"/>
          <p:cNvSpPr>
            <a:spLocks noGrp="1"/>
          </p:cNvSpPr>
          <p:nvPr>
            <p:ph type="ftr" sz="quarter" idx="11"/>
          </p:nvPr>
        </p:nvSpPr>
        <p:spPr/>
        <p:txBody>
          <a:body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16" name="スライド番号プレースホルダー 15"/>
          <p:cNvSpPr>
            <a:spLocks noGrp="1"/>
          </p:cNvSpPr>
          <p:nvPr>
            <p:ph type="sldNum" sz="quarter" idx="12"/>
          </p:nvPr>
        </p:nvSpPr>
        <p:spPr/>
        <p:txBody>
          <a:bodyPr/>
          <a:lstStyle/>
          <a:p>
            <a:fld id="{5FD889E0-CAB2-4699-909D-B9A88D47ACBE}" type="slidenum">
              <a:rPr lang="en-US" smtClean="0"/>
              <a:t>8</a:t>
            </a:fld>
            <a:endParaRPr lang="en-US"/>
          </a:p>
        </p:txBody>
      </p:sp>
    </p:spTree>
    <p:extLst>
      <p:ext uri="{BB962C8B-B14F-4D97-AF65-F5344CB8AC3E}">
        <p14:creationId xmlns:p14="http://schemas.microsoft.com/office/powerpoint/2010/main" val="199634261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84156"/>
            <a:ext cx="7773988" cy="695325"/>
          </a:xfrm>
        </p:spPr>
        <p:txBody>
          <a:bodyPr/>
          <a:lstStyle/>
          <a:p>
            <a:r>
              <a:rPr kumimoji="1" lang="ja-JP" altLang="en-US" dirty="0" smtClean="0"/>
              <a:t>良い感じ</a:t>
            </a:r>
            <a:r>
              <a:rPr kumimoji="1" lang="en-US" altLang="ja-JP" dirty="0" smtClean="0"/>
              <a:t>, </a:t>
            </a:r>
            <a:r>
              <a:rPr kumimoji="1" lang="ja-JP" altLang="en-US" dirty="0" smtClean="0"/>
              <a:t>でないと</a:t>
            </a:r>
            <a:r>
              <a:rPr kumimoji="1" lang="en-US" altLang="ja-JP" dirty="0" smtClean="0"/>
              <a:t>…(2)</a:t>
            </a:r>
            <a:endParaRPr kumimoji="1" lang="ja-JP" altLang="en-US" dirty="0"/>
          </a:p>
        </p:txBody>
      </p:sp>
      <p:sp>
        <p:nvSpPr>
          <p:cNvPr id="3" name="コンテンツ プレースホルダー 2"/>
          <p:cNvSpPr>
            <a:spLocks noGrp="1"/>
          </p:cNvSpPr>
          <p:nvPr>
            <p:ph idx="1"/>
          </p:nvPr>
        </p:nvSpPr>
        <p:spPr>
          <a:xfrm>
            <a:off x="284165" y="1245264"/>
            <a:ext cx="8574087" cy="2545859"/>
          </a:xfrm>
        </p:spPr>
        <p:txBody>
          <a:bodyPr/>
          <a:lstStyle/>
          <a:p>
            <a:r>
              <a:rPr kumimoji="1" lang="ja-JP" altLang="en-US" dirty="0" smtClean="0"/>
              <a:t>複数人で作業をしよう</a:t>
            </a:r>
            <a:r>
              <a:rPr kumimoji="1" lang="en-US" altLang="ja-JP" dirty="0" smtClean="0"/>
              <a:t>, </a:t>
            </a:r>
            <a:r>
              <a:rPr kumimoji="1" lang="ja-JP" altLang="en-US" dirty="0" smtClean="0"/>
              <a:t>ってときに</a:t>
            </a:r>
            <a:r>
              <a:rPr lang="en-US" altLang="ja-JP" dirty="0" smtClean="0"/>
              <a:t>…</a:t>
            </a:r>
            <a:endParaRPr kumimoji="1" lang="ja-JP" altLang="en-US" dirty="0"/>
          </a:p>
        </p:txBody>
      </p:sp>
      <p:pic>
        <p:nvPicPr>
          <p:cNvPr id="4" name="図 3" descr="スクリーンショット 2015-08-23 23.52.47.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9250" y="1777509"/>
            <a:ext cx="7084197" cy="1909653"/>
          </a:xfrm>
          <a:prstGeom prst="rect">
            <a:avLst/>
          </a:prstGeom>
        </p:spPr>
      </p:pic>
      <p:sp>
        <p:nvSpPr>
          <p:cNvPr id="5" name="テキスト ボックス 4"/>
          <p:cNvSpPr txBox="1"/>
          <p:nvPr/>
        </p:nvSpPr>
        <p:spPr>
          <a:xfrm>
            <a:off x="5415964" y="3966306"/>
            <a:ext cx="3211622" cy="2308324"/>
          </a:xfrm>
          <a:prstGeom prst="rect">
            <a:avLst/>
          </a:prstGeom>
          <a:noFill/>
        </p:spPr>
        <p:txBody>
          <a:bodyPr wrap="square" rtlCol="0">
            <a:spAutoFit/>
          </a:bodyPr>
          <a:lstStyle/>
          <a:p>
            <a:endParaRPr lang="en-US" altLang="ja-JP" sz="2400" dirty="0" smtClean="0">
              <a:latin typeface="ヒラギノ角ゴ Pro W3"/>
              <a:ea typeface="ヒラギノ角ゴ Pro W3"/>
              <a:cs typeface="ヒラギノ角ゴ Pro W3"/>
            </a:endParaRPr>
          </a:p>
          <a:p>
            <a:r>
              <a:rPr lang="ja-JP" altLang="en-US" sz="2400" dirty="0" smtClean="0">
                <a:latin typeface="ヒラギノ角ゴ Pro W3"/>
                <a:ea typeface="ヒラギノ角ゴ Pro W3"/>
                <a:cs typeface="ヒラギノ角ゴ Pro W3"/>
              </a:rPr>
              <a:t> </a:t>
            </a:r>
            <a:r>
              <a:rPr lang="ja-JP" altLang="en-US" sz="2400" dirty="0">
                <a:latin typeface="ヒラギノ角ゴ Pro W3"/>
                <a:ea typeface="ヒラギノ角ゴ Pro W3"/>
                <a:cs typeface="ヒラギノ角ゴ Pro W3"/>
              </a:rPr>
              <a:t>　　</a:t>
            </a:r>
            <a:r>
              <a:rPr lang="en-US" altLang="ja-JP" sz="2400" dirty="0">
                <a:latin typeface="ヒラギノ角ゴ Pro W3"/>
                <a:ea typeface="ヒラギノ角ゴ Pro W3"/>
                <a:cs typeface="ヒラギノ角ゴ Pro W3"/>
              </a:rPr>
              <a:t>||</a:t>
            </a:r>
            <a:r>
              <a:rPr lang="ja-JP" altLang="en-US" sz="2400" dirty="0">
                <a:latin typeface="ヒラギノ角ゴ Pro W3"/>
                <a:ea typeface="ヒラギノ角ゴ Pro W3"/>
                <a:cs typeface="ヒラギノ角ゴ Pro W3"/>
              </a:rPr>
              <a:t>￣ </a:t>
            </a:r>
            <a:r>
              <a:rPr lang="en-US" altLang="ja-JP" sz="2400" dirty="0" smtClean="0">
                <a:latin typeface="ヒラギノ角ゴ Pro W3"/>
                <a:ea typeface="ヒラギノ角ゴ Pro W3"/>
                <a:cs typeface="ヒラギノ角ゴ Pro W3"/>
              </a:rPr>
              <a:t>  </a:t>
            </a:r>
            <a:r>
              <a:rPr lang="en-US" altLang="ja-JP" sz="2400" dirty="0" err="1" smtClean="0">
                <a:latin typeface="ヒラギノ角ゴ Pro W3"/>
                <a:ea typeface="ヒラギノ角ゴ Pro W3"/>
                <a:cs typeface="ヒラギノ角ゴ Pro W3"/>
              </a:rPr>
              <a:t>Λ</a:t>
            </a:r>
            <a:r>
              <a:rPr lang="ja-JP" altLang="en-US" sz="2400" dirty="0" smtClean="0">
                <a:latin typeface="ヒラギノ角ゴ Pro W3"/>
                <a:ea typeface="ヒラギノ角ゴ Pro W3"/>
                <a:cs typeface="ヒラギノ角ゴ Pro W3"/>
              </a:rPr>
              <a:t>＿</a:t>
            </a:r>
            <a:r>
              <a:rPr lang="en-US" altLang="ja-JP" sz="2400" dirty="0" err="1" smtClean="0">
                <a:latin typeface="ヒラギノ角ゴ Pro W3"/>
                <a:ea typeface="ヒラギノ角ゴ Pro W3"/>
                <a:cs typeface="ヒラギノ角ゴ Pro W3"/>
              </a:rPr>
              <a:t>Λ</a:t>
            </a:r>
            <a:endParaRPr lang="en-US" altLang="ja-JP" sz="2400" dirty="0" smtClean="0">
              <a:latin typeface="ヒラギノ角ゴ Pro W3"/>
              <a:ea typeface="ヒラギノ角ゴ Pro W3"/>
              <a:cs typeface="ヒラギノ角ゴ Pro W3"/>
            </a:endParaRPr>
          </a:p>
          <a:p>
            <a:r>
              <a:rPr lang="en-US" altLang="ja-JP" sz="2400" dirty="0" smtClean="0">
                <a:latin typeface="ヒラギノ角ゴ Pro W3"/>
                <a:ea typeface="ヒラギノ角ゴ Pro W3"/>
                <a:cs typeface="ヒラギノ角ゴ Pro W3"/>
              </a:rPr>
              <a:t> </a:t>
            </a:r>
            <a:r>
              <a:rPr lang="ja-JP" altLang="en-US" sz="2400" dirty="0">
                <a:latin typeface="ヒラギノ角ゴ Pro W3"/>
                <a:ea typeface="ヒラギノ角ゴ Pro W3"/>
                <a:cs typeface="ヒラギノ角ゴ Pro W3"/>
              </a:rPr>
              <a:t>　　</a:t>
            </a:r>
            <a:r>
              <a:rPr lang="en-US" altLang="ja-JP" sz="2400" dirty="0">
                <a:latin typeface="ヒラギノ角ゴ Pro W3"/>
                <a:ea typeface="ヒラギノ角ゴ Pro W3"/>
                <a:cs typeface="ヒラギノ角ゴ Pro W3"/>
              </a:rPr>
              <a:t>||</a:t>
            </a:r>
            <a:r>
              <a:rPr lang="ja-JP" altLang="en-US" sz="2400" dirty="0">
                <a:latin typeface="ヒラギノ角ゴ Pro W3"/>
                <a:ea typeface="ヒラギノ角ゴ Pro W3"/>
                <a:cs typeface="ヒラギノ角ゴ Pro W3"/>
              </a:rPr>
              <a:t>＿</a:t>
            </a:r>
            <a:r>
              <a:rPr lang="ja-JP" altLang="en-US" sz="2400" dirty="0" smtClean="0">
                <a:latin typeface="ヒラギノ角ゴ Pro W3"/>
                <a:ea typeface="ヒラギノ角ゴ Pro W3"/>
                <a:cs typeface="ヒラギノ角ゴ Pro W3"/>
              </a:rPr>
              <a:t>（</a:t>
            </a:r>
            <a:r>
              <a:rPr lang="en-US" altLang="ja-JP" sz="2400" dirty="0" err="1" smtClean="0">
                <a:latin typeface="ヒラギノ角ゴ Pro W3"/>
                <a:ea typeface="ヒラギノ角ゴ Pro W3"/>
                <a:cs typeface="ヒラギノ角ゴ Pro W3"/>
              </a:rPr>
              <a:t>Д</a:t>
            </a:r>
            <a:r>
              <a:rPr lang="en-US" altLang="ja-JP" sz="2400" dirty="0" smtClean="0">
                <a:latin typeface="ヒラギノ角ゴ Pro W3"/>
                <a:ea typeface="ヒラギノ角ゴ Pro W3"/>
                <a:cs typeface="ヒラギノ角ゴ Pro W3"/>
              </a:rPr>
              <a:t>` ;</a:t>
            </a:r>
            <a:r>
              <a:rPr lang="ja-JP" altLang="en-US" sz="2400" dirty="0">
                <a:latin typeface="ヒラギノ角ゴ Pro W3"/>
                <a:ea typeface="ヒラギノ角ゴ Pro W3"/>
                <a:cs typeface="ヒラギノ角ゴ Pro W3"/>
              </a:rPr>
              <a:t>　</a:t>
            </a:r>
            <a:r>
              <a:rPr lang="ja-JP" altLang="en-US" sz="2400" dirty="0" smtClean="0">
                <a:latin typeface="ヒラギノ角ゴ Pro W3"/>
                <a:ea typeface="ヒラギノ角ゴ Pro W3"/>
                <a:cs typeface="ヒラギノ角ゴ Pro W3"/>
              </a:rPr>
              <a:t>）</a:t>
            </a:r>
            <a:endParaRPr lang="en-US" altLang="ja-JP" sz="2400" dirty="0" smtClean="0">
              <a:latin typeface="ヒラギノ角ゴ Pro W3"/>
              <a:ea typeface="ヒラギノ角ゴ Pro W3"/>
              <a:cs typeface="ヒラギノ角ゴ Pro W3"/>
            </a:endParaRPr>
          </a:p>
          <a:p>
            <a:r>
              <a:rPr lang="ja-JP" altLang="en-US" sz="2400" dirty="0">
                <a:latin typeface="ヒラギノ角ゴ Pro W3"/>
                <a:ea typeface="ヒラギノ角ゴ Pro W3"/>
                <a:cs typeface="ヒラギノ角ゴ Pro W3"/>
              </a:rPr>
              <a:t>　</a:t>
            </a:r>
            <a:r>
              <a:rPr lang="en-US" altLang="ja-JP" sz="2400" dirty="0" smtClean="0">
                <a:latin typeface="ヒラギノ角ゴ Pro W3"/>
                <a:ea typeface="ヒラギノ角ゴ Pro W3"/>
                <a:cs typeface="ヒラギノ角ゴ Pro W3"/>
              </a:rPr>
              <a:t>    </a:t>
            </a:r>
            <a:r>
              <a:rPr lang="ja-JP" altLang="en-US" sz="2400" dirty="0">
                <a:latin typeface="ヒラギノ角ゴ Pro W3"/>
                <a:ea typeface="ヒラギノ角ゴ Pro W3"/>
                <a:cs typeface="ヒラギノ角ゴ Pro W3"/>
              </a:rPr>
              <a:t>　＼</a:t>
            </a:r>
            <a:r>
              <a:rPr lang="en-US" altLang="ja-JP" sz="2400" dirty="0">
                <a:latin typeface="ヒラギノ角ゴ Pro W3"/>
                <a:ea typeface="ヒラギノ角ゴ Pro W3"/>
                <a:cs typeface="ヒラギノ角ゴ Pro W3"/>
              </a:rPr>
              <a:t>⊂´</a:t>
            </a:r>
            <a:r>
              <a:rPr lang="ja-JP" altLang="en-US" sz="2400" dirty="0">
                <a:latin typeface="ヒラギノ角ゴ Pro W3"/>
                <a:ea typeface="ヒラギノ角ゴ Pro W3"/>
                <a:cs typeface="ヒラギノ角ゴ Pro W3"/>
              </a:rPr>
              <a:t>　　</a:t>
            </a:r>
            <a:r>
              <a:rPr lang="en-US" altLang="ja-JP" sz="2400" dirty="0" smtClean="0">
                <a:latin typeface="ヒラギノ角ゴ Pro W3"/>
                <a:ea typeface="ヒラギノ角ゴ Pro W3"/>
                <a:cs typeface="ヒラギノ角ゴ Pro W3"/>
              </a:rPr>
              <a:t>  </a:t>
            </a:r>
            <a:r>
              <a:rPr lang="ja-JP" altLang="en-US" sz="2400" dirty="0" smtClean="0">
                <a:latin typeface="ヒラギノ角ゴ Pro W3"/>
                <a:ea typeface="ヒラギノ角ゴ Pro W3"/>
                <a:cs typeface="ヒラギノ角ゴ Pro W3"/>
              </a:rPr>
              <a:t>）</a:t>
            </a:r>
            <a:endParaRPr lang="en-US" altLang="ja-JP" sz="2400" dirty="0" smtClean="0">
              <a:latin typeface="ヒラギノ角ゴ Pro W3"/>
              <a:ea typeface="ヒラギノ角ゴ Pro W3"/>
              <a:cs typeface="ヒラギノ角ゴ Pro W3"/>
            </a:endParaRPr>
          </a:p>
          <a:p>
            <a:r>
              <a:rPr lang="ja-JP" altLang="en-US" sz="2400" dirty="0" smtClean="0">
                <a:latin typeface="ヒラギノ角ゴ Pro W3"/>
                <a:ea typeface="ヒラギノ角ゴ Pro W3"/>
                <a:cs typeface="ヒラギノ角ゴ Pro W3"/>
              </a:rPr>
              <a:t> </a:t>
            </a:r>
            <a:r>
              <a:rPr lang="ja-JP" altLang="en-US" sz="2400" dirty="0">
                <a:latin typeface="ヒラギノ角ゴ Pro W3"/>
                <a:ea typeface="ヒラギノ角ゴ Pro W3"/>
                <a:cs typeface="ヒラギノ角ゴ Pro W3"/>
              </a:rPr>
              <a:t>　　　</a:t>
            </a:r>
            <a:r>
              <a:rPr lang="en-US" altLang="ja-JP" sz="2400" dirty="0" smtClean="0">
                <a:latin typeface="ヒラギノ角ゴ Pro W3"/>
                <a:ea typeface="ヒラギノ角ゴ Pro W3"/>
                <a:cs typeface="ヒラギノ角ゴ Pro W3"/>
              </a:rPr>
              <a:t>  </a:t>
            </a:r>
            <a:r>
              <a:rPr lang="ja-JP" altLang="en-US" sz="2400" dirty="0" smtClean="0">
                <a:latin typeface="ヒラギノ角ゴ Pro W3"/>
                <a:ea typeface="ヒラギノ角ゴ Pro W3"/>
                <a:cs typeface="ヒラギノ角ゴ Pro W3"/>
              </a:rPr>
              <a:t>（</a:t>
            </a:r>
            <a:r>
              <a:rPr lang="ja-JP" altLang="en-US" sz="2400" dirty="0">
                <a:latin typeface="ヒラギノ角ゴ Pro W3"/>
                <a:ea typeface="ヒラギノ角ゴ Pro W3"/>
                <a:cs typeface="ヒラギノ角ゴ Pro W3"/>
              </a:rPr>
              <a:t>　　</a:t>
            </a:r>
            <a:r>
              <a:rPr lang="en-US" altLang="ja-JP" sz="2400" dirty="0" smtClean="0">
                <a:latin typeface="ヒラギノ角ゴ Pro W3"/>
                <a:ea typeface="ヒラギノ角ゴ Pro W3"/>
                <a:cs typeface="ヒラギノ角ゴ Pro W3"/>
              </a:rPr>
              <a:t>┳’</a:t>
            </a:r>
          </a:p>
          <a:p>
            <a:pPr algn="ctr"/>
            <a:r>
              <a:rPr kumimoji="1" lang="en-US" altLang="ja-JP" sz="2400" dirty="0" err="1" smtClean="0">
                <a:latin typeface="ヒラギノ角ゴ Pro W3"/>
                <a:ea typeface="ヒラギノ角ゴ Pro W3"/>
                <a:cs typeface="ヒラギノ角ゴ Pro W3"/>
              </a:rPr>
              <a:t>hogetaro</a:t>
            </a:r>
            <a:r>
              <a:rPr kumimoji="1" lang="ja-JP" altLang="en-US" sz="2400" dirty="0" smtClean="0">
                <a:latin typeface="ヒラギノ角ゴ Pro W3"/>
                <a:ea typeface="ヒラギノ角ゴ Pro W3"/>
                <a:cs typeface="ヒラギノ角ゴ Pro W3"/>
              </a:rPr>
              <a:t>さん</a:t>
            </a:r>
            <a:endParaRPr kumimoji="1" lang="ja-JP" altLang="en-US" sz="2400" dirty="0">
              <a:latin typeface="ヒラギノ角ゴ Pro W3"/>
              <a:ea typeface="ヒラギノ角ゴ Pro W3"/>
              <a:cs typeface="ヒラギノ角ゴ Pro W3"/>
            </a:endParaRPr>
          </a:p>
        </p:txBody>
      </p:sp>
      <p:sp>
        <p:nvSpPr>
          <p:cNvPr id="6" name="テキスト ボックス 5"/>
          <p:cNvSpPr txBox="1"/>
          <p:nvPr/>
        </p:nvSpPr>
        <p:spPr>
          <a:xfrm>
            <a:off x="471506" y="3800432"/>
            <a:ext cx="4095320" cy="2616101"/>
          </a:xfrm>
          <a:prstGeom prst="rect">
            <a:avLst/>
          </a:prstGeom>
          <a:noFill/>
        </p:spPr>
        <p:txBody>
          <a:bodyPr wrap="square" rtlCol="0">
            <a:spAutoFit/>
          </a:bodyPr>
          <a:lstStyle/>
          <a:p>
            <a:r>
              <a:rPr lang="ja-JP" altLang="en-US" sz="2000" dirty="0">
                <a:latin typeface="ヒラギノ角ゴ Pro W3"/>
                <a:ea typeface="ヒラギノ角ゴ Pro W3"/>
                <a:cs typeface="ヒラギノ角ゴ Pro W3"/>
              </a:rPr>
              <a:t>　　　　　　　　 ／＼</a:t>
            </a:r>
            <a:br>
              <a:rPr lang="ja-JP" altLang="en-US" sz="2000" dirty="0">
                <a:latin typeface="ヒラギノ角ゴ Pro W3"/>
                <a:ea typeface="ヒラギノ角ゴ Pro W3"/>
                <a:cs typeface="ヒラギノ角ゴ Pro W3"/>
              </a:rPr>
            </a:br>
            <a:r>
              <a:rPr lang="ja-JP" altLang="en-US" sz="2000" dirty="0">
                <a:latin typeface="ヒラギノ角ゴ Pro W3"/>
                <a:ea typeface="ヒラギノ角ゴ Pro W3"/>
                <a:cs typeface="ヒラギノ角ゴ Pro W3"/>
              </a:rPr>
              <a:t>　　　 　 　 </a:t>
            </a:r>
            <a:r>
              <a:rPr lang="en-US" altLang="ja-JP" sz="2000" dirty="0">
                <a:latin typeface="ヒラギノ角ゴ Pro W3"/>
                <a:ea typeface="ヒラギノ角ゴ Pro W3"/>
                <a:cs typeface="ヒラギノ角ゴ Pro W3"/>
              </a:rPr>
              <a:t>..</a:t>
            </a:r>
            <a:r>
              <a:rPr lang="ja-JP" altLang="en-US" sz="2000" dirty="0">
                <a:latin typeface="ヒラギノ角ゴ Pro W3"/>
                <a:ea typeface="ヒラギノ角ゴ Pro W3"/>
                <a:cs typeface="ヒラギノ角ゴ Pro W3"/>
              </a:rPr>
              <a:t>／　 </a:t>
            </a:r>
            <a:r>
              <a:rPr lang="en-US" altLang="ja-JP" sz="2000" dirty="0">
                <a:latin typeface="ヒラギノ角ゴ Pro W3"/>
                <a:ea typeface="ヒラギノ角ゴ Pro W3"/>
                <a:cs typeface="ヒラギノ角ゴ Pro W3"/>
              </a:rPr>
              <a:t>.</a:t>
            </a:r>
            <a:r>
              <a:rPr lang="ja-JP" altLang="en-US" sz="2000" dirty="0">
                <a:latin typeface="ヒラギノ角ゴ Pro W3"/>
                <a:ea typeface="ヒラギノ角ゴ Pro W3"/>
                <a:cs typeface="ヒラギノ角ゴ Pro W3"/>
              </a:rPr>
              <a:t>／</a:t>
            </a:r>
            <a:r>
              <a:rPr lang="en-US" altLang="ja-JP" sz="2000" dirty="0">
                <a:latin typeface="ヒラギノ角ゴ Pro W3"/>
                <a:ea typeface="ヒラギノ角ゴ Pro W3"/>
                <a:cs typeface="ヒラギノ角ゴ Pro W3"/>
              </a:rPr>
              <a:t>|</a:t>
            </a:r>
            <a:br>
              <a:rPr lang="en-US" altLang="ja-JP" sz="2000" dirty="0">
                <a:latin typeface="ヒラギノ角ゴ Pro W3"/>
                <a:ea typeface="ヒラギノ角ゴ Pro W3"/>
                <a:cs typeface="ヒラギノ角ゴ Pro W3"/>
              </a:rPr>
            </a:br>
            <a:r>
              <a:rPr lang="ja-JP" altLang="en-US" sz="2000" dirty="0">
                <a:latin typeface="ヒラギノ角ゴ Pro W3"/>
                <a:ea typeface="ヒラギノ角ゴ Pro W3"/>
                <a:cs typeface="ヒラギノ角ゴ Pro W3"/>
              </a:rPr>
              <a:t>　　　　　 </a:t>
            </a:r>
            <a:r>
              <a:rPr lang="en-US" altLang="ja-JP" sz="2000" dirty="0">
                <a:latin typeface="ヒラギノ角ゴ Pro W3"/>
                <a:ea typeface="ヒラギノ角ゴ Pro W3"/>
                <a:cs typeface="ヒラギノ角ゴ Pro W3"/>
              </a:rPr>
              <a:t>∴</a:t>
            </a:r>
            <a:r>
              <a:rPr lang="ja-JP" altLang="en-US" sz="2000" dirty="0">
                <a:latin typeface="ヒラギノ角ゴ Pro W3"/>
                <a:ea typeface="ヒラギノ角ゴ Pro W3"/>
                <a:cs typeface="ヒラギノ角ゴ Pro W3"/>
              </a:rPr>
              <a:t>＼／</a:t>
            </a:r>
            <a:r>
              <a:rPr lang="en-US" altLang="ja-JP" sz="2000" dirty="0">
                <a:latin typeface="ヒラギノ角ゴ Pro W3"/>
                <a:ea typeface="ヒラギノ角ゴ Pro W3"/>
                <a:cs typeface="ヒラギノ角ゴ Pro W3"/>
              </a:rPr>
              <a:t>.</a:t>
            </a:r>
            <a:r>
              <a:rPr lang="ja-JP" altLang="en-US" sz="2000" dirty="0">
                <a:latin typeface="ヒラギノ角ゴ Pro W3"/>
                <a:ea typeface="ヒラギノ角ゴ Pro W3"/>
                <a:cs typeface="ヒラギノ角ゴ Pro W3"/>
              </a:rPr>
              <a:t>／</a:t>
            </a:r>
            <a:br>
              <a:rPr lang="ja-JP" altLang="en-US" sz="2000" dirty="0">
                <a:latin typeface="ヒラギノ角ゴ Pro W3"/>
                <a:ea typeface="ヒラギノ角ゴ Pro W3"/>
                <a:cs typeface="ヒラギノ角ゴ Pro W3"/>
              </a:rPr>
            </a:br>
            <a:r>
              <a:rPr lang="ja-JP" altLang="en-US" sz="2000" dirty="0">
                <a:latin typeface="ヒラギノ角ゴ Pro W3"/>
                <a:ea typeface="ヒラギノ角ゴ Pro W3"/>
                <a:cs typeface="ヒラギノ角ゴ Pro W3"/>
              </a:rPr>
              <a:t>　　 　 </a:t>
            </a:r>
            <a:r>
              <a:rPr lang="en-US" altLang="ja-JP" sz="2000" dirty="0">
                <a:latin typeface="ヒラギノ角ゴ Pro W3"/>
                <a:ea typeface="ヒラギノ角ゴ Pro W3"/>
                <a:cs typeface="ヒラギノ角ゴ Pro W3"/>
              </a:rPr>
              <a:t>_, ,_</a:t>
            </a:r>
            <a:r>
              <a:rPr lang="ja-JP" altLang="en-US" sz="2000" dirty="0">
                <a:latin typeface="ヒラギノ角ゴ Pro W3"/>
                <a:ea typeface="ヒラギノ角ゴ Pro W3"/>
                <a:cs typeface="ヒラギノ角ゴ Pro W3"/>
              </a:rPr>
              <a:t>ﾟ</a:t>
            </a:r>
            <a:r>
              <a:rPr lang="en-US" altLang="ja-JP" sz="2000" dirty="0">
                <a:latin typeface="ヒラギノ角ゴ Pro W3"/>
                <a:ea typeface="ヒラギノ角ゴ Pro W3"/>
                <a:cs typeface="ヒラギノ角ゴ Pro W3"/>
              </a:rPr>
              <a:t>∵ |</a:t>
            </a:r>
            <a:r>
              <a:rPr lang="ja-JP" altLang="en-US" sz="2000" dirty="0">
                <a:latin typeface="ヒラギノ角ゴ Pro W3"/>
                <a:ea typeface="ヒラギノ角ゴ Pro W3"/>
                <a:cs typeface="ヒラギノ角ゴ Pro W3"/>
              </a:rPr>
              <a:t>／</a:t>
            </a:r>
            <a:br>
              <a:rPr lang="ja-JP" altLang="en-US" sz="2000" dirty="0">
                <a:latin typeface="ヒラギノ角ゴ Pro W3"/>
                <a:ea typeface="ヒラギノ角ゴ Pro W3"/>
                <a:cs typeface="ヒラギノ角ゴ Pro W3"/>
              </a:rPr>
            </a:br>
            <a:r>
              <a:rPr lang="ja-JP" altLang="en-US" sz="2000" dirty="0">
                <a:latin typeface="ヒラギノ角ゴ Pro W3"/>
                <a:ea typeface="ヒラギノ角ゴ Pro W3"/>
                <a:cs typeface="ヒラギノ角ゴ Pro W3"/>
              </a:rPr>
              <a:t>　　 </a:t>
            </a:r>
            <a:r>
              <a:rPr lang="en-US" altLang="ja-JP" sz="2000" dirty="0">
                <a:latin typeface="ヒラギノ角ゴ Pro W3"/>
                <a:ea typeface="ヒラギノ角ゴ Pro W3"/>
                <a:cs typeface="ヒラギノ角ゴ Pro W3"/>
              </a:rPr>
              <a:t>(</a:t>
            </a:r>
            <a:r>
              <a:rPr lang="ja-JP" altLang="en-US" sz="2000" dirty="0">
                <a:latin typeface="ヒラギノ角ゴ Pro W3"/>
                <a:ea typeface="ヒラギノ角ゴ Pro W3"/>
                <a:cs typeface="ヒラギノ角ゴ Pro W3"/>
              </a:rPr>
              <a:t>ﾉﾟ</a:t>
            </a:r>
            <a:r>
              <a:rPr lang="en-US" altLang="ja-JP" sz="2000" dirty="0" err="1">
                <a:latin typeface="ヒラギノ角ゴ Pro W3"/>
                <a:ea typeface="ヒラギノ角ゴ Pro W3"/>
                <a:cs typeface="ヒラギノ角ゴ Pro W3"/>
              </a:rPr>
              <a:t>Д</a:t>
            </a:r>
            <a:r>
              <a:rPr lang="ja-JP" altLang="en-US" sz="2000" dirty="0">
                <a:latin typeface="ヒラギノ角ゴ Pro W3"/>
                <a:ea typeface="ヒラギノ角ゴ Pro W3"/>
                <a:cs typeface="ヒラギノ角ゴ Pro W3"/>
              </a:rPr>
              <a:t>ﾟ</a:t>
            </a:r>
            <a:r>
              <a:rPr lang="en-US" altLang="ja-JP" sz="2000" dirty="0">
                <a:latin typeface="ヒラギノ角ゴ Pro W3"/>
                <a:ea typeface="ヒラギノ角ゴ Pro W3"/>
                <a:cs typeface="ヒラギノ角ゴ Pro W3"/>
              </a:rPr>
              <a:t>)</a:t>
            </a:r>
            <a:r>
              <a:rPr lang="ja-JP" altLang="en-US" sz="2000" dirty="0" smtClean="0">
                <a:latin typeface="ヒラギノ角ゴ Pro W3"/>
                <a:ea typeface="ヒラギノ角ゴ Pro W3"/>
                <a:cs typeface="ヒラギノ角ゴ Pro W3"/>
              </a:rPr>
              <a:t>ﾉ</a:t>
            </a:r>
            <a:endParaRPr lang="en-US" altLang="ja-JP" sz="2000" dirty="0" smtClean="0">
              <a:latin typeface="ヒラギノ角ゴ Pro W3"/>
              <a:ea typeface="ヒラギノ角ゴ Pro W3"/>
              <a:cs typeface="ヒラギノ角ゴ Pro W3"/>
            </a:endParaRPr>
          </a:p>
          <a:p>
            <a:r>
              <a:rPr lang="en-US" altLang="ja-JP" sz="2000" dirty="0" smtClean="0">
                <a:latin typeface="ヒラギノ角ゴ Pro W3"/>
                <a:ea typeface="ヒラギノ角ゴ Pro W3"/>
                <a:cs typeface="ヒラギノ角ゴ Pro W3"/>
              </a:rPr>
              <a:t> </a:t>
            </a:r>
            <a:r>
              <a:rPr lang="ja-JP" altLang="en-US" sz="2000" dirty="0">
                <a:latin typeface="ヒラギノ角ゴ Pro W3"/>
                <a:ea typeface="ヒラギノ角ゴ Pro W3"/>
                <a:cs typeface="ヒラギノ角ゴ Pro W3"/>
              </a:rPr>
              <a:t>　　</a:t>
            </a:r>
            <a:r>
              <a:rPr lang="en-US" altLang="ja-JP" sz="2000" dirty="0">
                <a:latin typeface="ヒラギノ角ゴ Pro W3"/>
                <a:ea typeface="ヒラギノ角ゴ Pro W3"/>
                <a:cs typeface="ヒラギノ角ゴ Pro W3"/>
              </a:rPr>
              <a:t>/</a:t>
            </a:r>
            <a:r>
              <a:rPr lang="ja-JP" altLang="en-US" sz="2000" dirty="0">
                <a:latin typeface="ヒラギノ角ゴ Pro W3"/>
                <a:ea typeface="ヒラギノ角ゴ Pro W3"/>
                <a:cs typeface="ヒラギノ角ゴ Pro W3"/>
              </a:rPr>
              <a:t>　　</a:t>
            </a:r>
            <a:r>
              <a:rPr lang="en-US" altLang="ja-JP" sz="2000" dirty="0">
                <a:latin typeface="ヒラギノ角ゴ Pro W3"/>
                <a:ea typeface="ヒラギノ角ゴ Pro W3"/>
                <a:cs typeface="ヒラギノ角ゴ Pro W3"/>
              </a:rPr>
              <a:t>/</a:t>
            </a:r>
            <a:br>
              <a:rPr lang="en-US" altLang="ja-JP" sz="2000" dirty="0">
                <a:latin typeface="ヒラギノ角ゴ Pro W3"/>
                <a:ea typeface="ヒラギノ角ゴ Pro W3"/>
                <a:cs typeface="ヒラギノ角ゴ Pro W3"/>
              </a:rPr>
            </a:br>
            <a:r>
              <a:rPr lang="ja-JP" altLang="en-US" sz="2000" dirty="0" smtClean="0">
                <a:latin typeface="ヒラギノ角ゴ Pro W3"/>
                <a:ea typeface="ヒラギノ角ゴ Pro W3"/>
                <a:cs typeface="ヒラギノ角ゴ Pro W3"/>
              </a:rPr>
              <a:t>￣￣￣￣￣￣</a:t>
            </a:r>
            <a:endParaRPr lang="en-US" altLang="ja-JP" sz="2000" dirty="0" smtClean="0">
              <a:latin typeface="ヒラギノ角ゴ Pro W3"/>
              <a:ea typeface="ヒラギノ角ゴ Pro W3"/>
              <a:cs typeface="ヒラギノ角ゴ Pro W3"/>
            </a:endParaRPr>
          </a:p>
          <a:p>
            <a:pPr algn="ctr"/>
            <a:r>
              <a:rPr lang="ja-JP" altLang="en-US" sz="2400" dirty="0" smtClean="0">
                <a:latin typeface="ヒラギノ角ゴ Pro W3"/>
                <a:ea typeface="ヒラギノ角ゴ Pro W3"/>
                <a:cs typeface="ヒラギノ角ゴ Pro W3"/>
              </a:rPr>
              <a:t> </a:t>
            </a:r>
            <a:r>
              <a:rPr kumimoji="1" lang="en-US" altLang="ja-JP" sz="2400" dirty="0" err="1" smtClean="0">
                <a:latin typeface="ヒラギノ角ゴ Pro W3"/>
                <a:ea typeface="ヒラギノ角ゴ Pro W3"/>
                <a:cs typeface="ヒラギノ角ゴ Pro W3"/>
              </a:rPr>
              <a:t>hoge</a:t>
            </a:r>
            <a:r>
              <a:rPr kumimoji="1" lang="ja-JP" altLang="en-US" sz="2400" dirty="0" smtClean="0">
                <a:latin typeface="ヒラギノ角ゴ Pro W3"/>
                <a:ea typeface="ヒラギノ角ゴ Pro W3"/>
                <a:cs typeface="ヒラギノ角ゴ Pro W3"/>
              </a:rPr>
              <a:t>さん</a:t>
            </a:r>
            <a:endParaRPr kumimoji="1" lang="ja-JP" altLang="en-US" sz="2400" dirty="0">
              <a:latin typeface="ヒラギノ角ゴ Pro W3"/>
              <a:ea typeface="ヒラギノ角ゴ Pro W3"/>
              <a:cs typeface="ヒラギノ角ゴ Pro W3"/>
            </a:endParaRPr>
          </a:p>
        </p:txBody>
      </p:sp>
      <p:sp>
        <p:nvSpPr>
          <p:cNvPr id="8" name="ストライプ矢印 7"/>
          <p:cNvSpPr/>
          <p:nvPr/>
        </p:nvSpPr>
        <p:spPr>
          <a:xfrm rot="16200000">
            <a:off x="1420392" y="3885714"/>
            <a:ext cx="896385" cy="461278"/>
          </a:xfrm>
          <a:prstGeom prst="stripedRightArrow">
            <a:avLst>
              <a:gd name="adj1" fmla="val 56329"/>
              <a:gd name="adj2" fmla="val 50000"/>
            </a:avLst>
          </a:prstGeom>
          <a:solidFill>
            <a:srgbClr val="FF0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4000" dirty="0" smtClean="0">
              <a:solidFill>
                <a:srgbClr val="FF0000"/>
              </a:solidFill>
            </a:endParaRPr>
          </a:p>
        </p:txBody>
      </p:sp>
      <p:sp>
        <p:nvSpPr>
          <p:cNvPr id="9" name="ストライプ矢印 8"/>
          <p:cNvSpPr/>
          <p:nvPr/>
        </p:nvSpPr>
        <p:spPr>
          <a:xfrm rot="11566990">
            <a:off x="2572280" y="3850969"/>
            <a:ext cx="3677793" cy="461278"/>
          </a:xfrm>
          <a:prstGeom prst="stripedRightArrow">
            <a:avLst>
              <a:gd name="adj1" fmla="val 56329"/>
              <a:gd name="adj2" fmla="val 50000"/>
            </a:avLst>
          </a:prstGeom>
          <a:solidFill>
            <a:srgbClr val="FF00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4000" dirty="0" smtClean="0">
              <a:solidFill>
                <a:srgbClr val="FF0000"/>
              </a:solidFill>
            </a:endParaRPr>
          </a:p>
        </p:txBody>
      </p:sp>
      <p:sp>
        <p:nvSpPr>
          <p:cNvPr id="10" name="テキスト ボックス 9"/>
          <p:cNvSpPr txBox="1"/>
          <p:nvPr/>
        </p:nvSpPr>
        <p:spPr>
          <a:xfrm>
            <a:off x="3291917" y="4241388"/>
            <a:ext cx="1620409" cy="646331"/>
          </a:xfrm>
          <a:prstGeom prst="rect">
            <a:avLst/>
          </a:prstGeom>
          <a:noFill/>
        </p:spPr>
        <p:txBody>
          <a:bodyPr wrap="square" rtlCol="0">
            <a:spAutoFit/>
          </a:bodyPr>
          <a:lstStyle/>
          <a:p>
            <a:r>
              <a:rPr kumimoji="1" lang="en-US" altLang="ja-JP" dirty="0" smtClean="0">
                <a:latin typeface="ヒラギノ角ゴ Pro W3"/>
                <a:ea typeface="ヒラギノ角ゴ Pro W3"/>
                <a:cs typeface="ヒラギノ角ゴ Pro W3"/>
              </a:rPr>
              <a:t>program.f90</a:t>
            </a:r>
          </a:p>
          <a:p>
            <a:r>
              <a:rPr kumimoji="1" lang="ja-JP" altLang="en-US" dirty="0" smtClean="0">
                <a:latin typeface="ヒラギノ角ゴ Pro W3"/>
                <a:ea typeface="ヒラギノ角ゴ Pro W3"/>
                <a:cs typeface="ヒラギノ角ゴ Pro W3"/>
              </a:rPr>
              <a:t>の変更</a:t>
            </a:r>
            <a:endParaRPr kumimoji="1" lang="ja-JP" altLang="en-US" dirty="0">
              <a:latin typeface="ヒラギノ角ゴ Pro W3"/>
              <a:ea typeface="ヒラギノ角ゴ Pro W3"/>
              <a:cs typeface="ヒラギノ角ゴ Pro W3"/>
            </a:endParaRPr>
          </a:p>
        </p:txBody>
      </p:sp>
      <p:sp>
        <p:nvSpPr>
          <p:cNvPr id="11" name="テキスト ボックス 10"/>
          <p:cNvSpPr txBox="1"/>
          <p:nvPr/>
        </p:nvSpPr>
        <p:spPr>
          <a:xfrm>
            <a:off x="36498" y="3918223"/>
            <a:ext cx="1620409" cy="646331"/>
          </a:xfrm>
          <a:prstGeom prst="rect">
            <a:avLst/>
          </a:prstGeom>
          <a:noFill/>
        </p:spPr>
        <p:txBody>
          <a:bodyPr wrap="square" rtlCol="0">
            <a:spAutoFit/>
          </a:bodyPr>
          <a:lstStyle/>
          <a:p>
            <a:r>
              <a:rPr kumimoji="1" lang="en-US" altLang="ja-JP" dirty="0" smtClean="0">
                <a:latin typeface="ヒラギノ角ゴ Pro W3"/>
                <a:ea typeface="ヒラギノ角ゴ Pro W3"/>
                <a:cs typeface="ヒラギノ角ゴ Pro W3"/>
              </a:rPr>
              <a:t>program.f90</a:t>
            </a:r>
          </a:p>
          <a:p>
            <a:r>
              <a:rPr kumimoji="1" lang="ja-JP" altLang="en-US" dirty="0" smtClean="0">
                <a:latin typeface="ヒラギノ角ゴ Pro W3"/>
                <a:ea typeface="ヒラギノ角ゴ Pro W3"/>
                <a:cs typeface="ヒラギノ角ゴ Pro W3"/>
              </a:rPr>
              <a:t>の変更</a:t>
            </a:r>
            <a:endParaRPr kumimoji="1" lang="ja-JP" altLang="en-US" dirty="0">
              <a:latin typeface="ヒラギノ角ゴ Pro W3"/>
              <a:ea typeface="ヒラギノ角ゴ Pro W3"/>
              <a:cs typeface="ヒラギノ角ゴ Pro W3"/>
            </a:endParaRPr>
          </a:p>
        </p:txBody>
      </p:sp>
      <p:sp>
        <p:nvSpPr>
          <p:cNvPr id="7" name="爆発 2 6"/>
          <p:cNvSpPr/>
          <p:nvPr/>
        </p:nvSpPr>
        <p:spPr>
          <a:xfrm>
            <a:off x="291963" y="1384888"/>
            <a:ext cx="5963563" cy="2728079"/>
          </a:xfrm>
          <a:prstGeom prst="irregularSeal2">
            <a:avLst/>
          </a:prstGeom>
          <a:solidFill>
            <a:schemeClr val="accent3"/>
          </a:solidFill>
          <a:ln>
            <a:solidFill>
              <a:schemeClr val="accent6"/>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3200" dirty="0" err="1" smtClean="0">
                <a:solidFill>
                  <a:srgbClr val="FF0000"/>
                </a:solidFill>
                <a:latin typeface="ヒラギノ角ゴ Pro W3"/>
                <a:ea typeface="ヒラギノ角ゴ Pro W3"/>
                <a:cs typeface="ヒラギノ角ゴ Pro W3"/>
              </a:rPr>
              <a:t>hoge</a:t>
            </a:r>
            <a:r>
              <a:rPr kumimoji="1" lang="ja-JP" altLang="en-US" sz="3200" dirty="0" smtClean="0">
                <a:solidFill>
                  <a:srgbClr val="FF0000"/>
                </a:solidFill>
                <a:latin typeface="ヒラギノ角ゴ Pro W3"/>
                <a:ea typeface="ヒラギノ角ゴ Pro W3"/>
                <a:cs typeface="ヒラギノ角ゴ Pro W3"/>
              </a:rPr>
              <a:t>さんの変更が消えちゃった</a:t>
            </a:r>
            <a:r>
              <a:rPr kumimoji="1" lang="en-US" altLang="ja-JP" sz="3200" dirty="0" smtClean="0">
                <a:solidFill>
                  <a:srgbClr val="FF0000"/>
                </a:solidFill>
                <a:latin typeface="ヒラギノ角ゴ Pro W3"/>
                <a:ea typeface="ヒラギノ角ゴ Pro W3"/>
                <a:cs typeface="ヒラギノ角ゴ Pro W3"/>
              </a:rPr>
              <a:t>!!!</a:t>
            </a:r>
            <a:endParaRPr kumimoji="1" lang="ja-JP" altLang="en-US" sz="3200" dirty="0" smtClean="0">
              <a:solidFill>
                <a:srgbClr val="FF0000"/>
              </a:solidFill>
              <a:latin typeface="ヒラギノ角ゴ Pro W3"/>
              <a:ea typeface="ヒラギノ角ゴ Pro W3"/>
              <a:cs typeface="ヒラギノ角ゴ Pro W3"/>
            </a:endParaRPr>
          </a:p>
        </p:txBody>
      </p:sp>
      <p:sp>
        <p:nvSpPr>
          <p:cNvPr id="12" name="日付プレースホルダー 11"/>
          <p:cNvSpPr>
            <a:spLocks noGrp="1"/>
          </p:cNvSpPr>
          <p:nvPr>
            <p:ph type="dt" sz="half" idx="10"/>
          </p:nvPr>
        </p:nvSpPr>
        <p:spPr/>
        <p:txBody>
          <a:bodyPr/>
          <a:lstStyle/>
          <a:p>
            <a:r>
              <a:rPr lang="en-US" smtClean="0"/>
              <a:t>2015 年 09 月 25 日</a:t>
            </a:r>
            <a:endParaRPr lang="en-US"/>
          </a:p>
        </p:txBody>
      </p:sp>
      <p:sp>
        <p:nvSpPr>
          <p:cNvPr id="13" name="フッター プレースホルダー 12"/>
          <p:cNvSpPr>
            <a:spLocks noGrp="1"/>
          </p:cNvSpPr>
          <p:nvPr>
            <p:ph type="ftr" sz="quarter" idx="11"/>
          </p:nvPr>
        </p:nvSpPr>
        <p:spPr/>
        <p:txBody>
          <a:bodyPr/>
          <a:lstStyle/>
          <a:p>
            <a:r>
              <a:rPr lang="en-US" altLang="ja-JP" smtClean="0"/>
              <a:t>ITPASS </a:t>
            </a:r>
            <a:r>
              <a:rPr lang="ja-JP" altLang="en-US" smtClean="0"/>
              <a:t>セミナー </a:t>
            </a:r>
            <a:r>
              <a:rPr lang="en-US" altLang="ja-JP" smtClean="0"/>
              <a:t>(</a:t>
            </a:r>
            <a:r>
              <a:rPr lang="ja-JP" altLang="en-US" smtClean="0"/>
              <a:t>岡崎</a:t>
            </a:r>
            <a:r>
              <a:rPr lang="en-US" altLang="ja-JP" smtClean="0"/>
              <a:t>)</a:t>
            </a:r>
            <a:endParaRPr lang="en-US"/>
          </a:p>
        </p:txBody>
      </p:sp>
      <p:sp>
        <p:nvSpPr>
          <p:cNvPr id="14" name="スライド番号プレースホルダー 13"/>
          <p:cNvSpPr>
            <a:spLocks noGrp="1"/>
          </p:cNvSpPr>
          <p:nvPr>
            <p:ph type="sldNum" sz="quarter" idx="12"/>
          </p:nvPr>
        </p:nvSpPr>
        <p:spPr/>
        <p:txBody>
          <a:bodyPr/>
          <a:lstStyle/>
          <a:p>
            <a:fld id="{5FD889E0-CAB2-4699-909D-B9A88D47ACBE}" type="slidenum">
              <a:rPr lang="en-US" smtClean="0"/>
              <a:t>9</a:t>
            </a:fld>
            <a:endParaRPr lang="en-US"/>
          </a:p>
        </p:txBody>
      </p:sp>
    </p:spTree>
    <p:extLst>
      <p:ext uri="{BB962C8B-B14F-4D97-AF65-F5344CB8AC3E}">
        <p14:creationId xmlns:p14="http://schemas.microsoft.com/office/powerpoint/2010/main" val="316298319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itpass">
  <a:themeElements>
    <a:clrScheme name="">
      <a:dk1>
        <a:srgbClr val="000000"/>
      </a:dk1>
      <a:lt1>
        <a:srgbClr val="0080FF"/>
      </a:lt1>
      <a:dk2>
        <a:srgbClr val="FFFFFF"/>
      </a:dk2>
      <a:lt2>
        <a:srgbClr val="B3B3B3"/>
      </a:lt2>
      <a:accent1>
        <a:srgbClr val="0080FF"/>
      </a:accent1>
      <a:accent2>
        <a:srgbClr val="004080"/>
      </a:accent2>
      <a:accent3>
        <a:srgbClr val="AAC0FF"/>
      </a:accent3>
      <a:accent4>
        <a:srgbClr val="000000"/>
      </a:accent4>
      <a:accent5>
        <a:srgbClr val="AAC0FF"/>
      </a:accent5>
      <a:accent6>
        <a:srgbClr val="003973"/>
      </a:accent6>
      <a:hlink>
        <a:srgbClr val="0000FF"/>
      </a:hlink>
      <a:folHlink>
        <a:srgbClr val="800040"/>
      </a:folHlink>
    </a:clrScheme>
    <a:fontScheme name="Office ​​テーマ">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5">
            <a:lumMod val="25000"/>
          </a:schemeClr>
        </a:solidFill>
        <a:ln>
          <a:noFill/>
        </a:ln>
        <a:effectLst>
          <a:outerShdw blurRad="50800" dist="38100" dir="2700000" algn="tl" rotWithShape="0">
            <a:srgbClr val="000000">
              <a:alpha val="43000"/>
            </a:srgbClr>
          </a:outerShdw>
        </a:effectLst>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Office ​​テーマ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テーマ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テーマ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テーマ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テーマ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テーマ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テーマ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テーマ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テーマ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14766</TotalTime>
  <Words>1873</Words>
  <Application>Microsoft Macintosh PowerPoint</Application>
  <PresentationFormat>画面に合わせる (4:3)</PresentationFormat>
  <Paragraphs>356</Paragraphs>
  <Slides>39</Slides>
  <Notes>2</Notes>
  <HiddenSlides>0</HiddenSlides>
  <MMClips>0</MMClips>
  <ScaleCrop>false</ScaleCrop>
  <HeadingPairs>
    <vt:vector size="4" baseType="variant">
      <vt:variant>
        <vt:lpstr>テーマ</vt:lpstr>
      </vt:variant>
      <vt:variant>
        <vt:i4>1</vt:i4>
      </vt:variant>
      <vt:variant>
        <vt:lpstr>スライド タイトル</vt:lpstr>
      </vt:variant>
      <vt:variant>
        <vt:i4>39</vt:i4>
      </vt:variant>
    </vt:vector>
  </HeadingPairs>
  <TitlesOfParts>
    <vt:vector size="40" baseType="lpstr">
      <vt:lpstr>itpass</vt:lpstr>
      <vt:lpstr>Git 実践入門</vt:lpstr>
      <vt:lpstr>取扱説明書</vt:lpstr>
      <vt:lpstr>PowerPoint プレゼンテーション</vt:lpstr>
      <vt:lpstr>今日の目標</vt:lpstr>
      <vt:lpstr>PowerPoint プレゼンテーション</vt:lpstr>
      <vt:lpstr>一言で言えば…</vt:lpstr>
      <vt:lpstr>良い感じ, でないと…(1)</vt:lpstr>
      <vt:lpstr>良い感じ, でないと…(2)</vt:lpstr>
      <vt:lpstr>良い感じ, でないと…(2)</vt:lpstr>
      <vt:lpstr>ってことで, バージョン管理システム</vt:lpstr>
      <vt:lpstr>バージョン管理システムの方式</vt:lpstr>
      <vt:lpstr>PowerPoint プレゼンテーション</vt:lpstr>
      <vt:lpstr>Git って…?</vt:lpstr>
      <vt:lpstr>PowerPoint プレゼンテーション</vt:lpstr>
      <vt:lpstr>Git の基本(1): リポジトリ</vt:lpstr>
      <vt:lpstr>Git の基本(2): リモート/ローカルリポジトリ</vt:lpstr>
      <vt:lpstr>Git の基本(3): コミット</vt:lpstr>
      <vt:lpstr>Git の基本(4): ワークツリーとインデックス</vt:lpstr>
      <vt:lpstr>Git の基本(5): プッシュ</vt:lpstr>
      <vt:lpstr>Git の基本(6): クローン</vt:lpstr>
      <vt:lpstr>Git の基本(7): プル</vt:lpstr>
      <vt:lpstr>ここまでのまとめ</vt:lpstr>
      <vt:lpstr>まとめ その2</vt:lpstr>
      <vt:lpstr>PowerPoint プレゼンテーション</vt:lpstr>
      <vt:lpstr>チュートリアル…の前に</vt:lpstr>
      <vt:lpstr>チュートリアル① 初期設定</vt:lpstr>
      <vt:lpstr>チュートリアル② ローカルリポジトリの作成</vt:lpstr>
      <vt:lpstr>チュートリアル③-1 ファイルのコミット</vt:lpstr>
      <vt:lpstr>チュートリアル③-2 ファイルのコミット</vt:lpstr>
      <vt:lpstr>チュートリアル④ 変更履歴の確認</vt:lpstr>
      <vt:lpstr>チュートリアル⑤ リモートリポジトリの作成</vt:lpstr>
      <vt:lpstr>チュートリアル⑥    ローカルリポジトリへのリモートリポジトリの登録</vt:lpstr>
      <vt:lpstr>チュートリアル⑦ プッシュ/クローン</vt:lpstr>
      <vt:lpstr>チュートリアル⑧   クローンしたリポジトリからプッシュ</vt:lpstr>
      <vt:lpstr>チュートリアル⑨   リモートリポジトリからプル</vt:lpstr>
      <vt:lpstr>PowerPoint プレゼンテーション</vt:lpstr>
      <vt:lpstr>ここまでで出来るようになったこと</vt:lpstr>
      <vt:lpstr>解説してないこと/キーワード</vt:lpstr>
      <vt:lpstr>参考文献</vt:lpstr>
    </vt:vector>
  </TitlesOfParts>
  <Company>神戸大学</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岡崎 正悟</dc:creator>
  <cp:lastModifiedBy>岡崎 正悟</cp:lastModifiedBy>
  <cp:revision>109</cp:revision>
  <cp:lastPrinted>2015-09-25T05:56:21Z</cp:lastPrinted>
  <dcterms:created xsi:type="dcterms:W3CDTF">2015-08-23T05:38:02Z</dcterms:created>
  <dcterms:modified xsi:type="dcterms:W3CDTF">2015-09-25T10:10:29Z</dcterms:modified>
</cp:coreProperties>
</file>